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ink/ink4.xml" ContentType="application/inkml+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ink/ink5.xml" ContentType="application/inkml+xml"/>
  <Override PartName="/ppt/ink/ink6.xml" ContentType="application/inkml+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xml" ContentType="application/vnd.openxmlformats-officedocument.presentationml.notesSlide+xml"/>
  <Override PartName="/ppt/ink/ink7.xml" ContentType="application/inkml+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2.xml" ContentType="application/vnd.openxmlformats-officedocument.presentationml.notesSlide+xml"/>
  <Override PartName="/ppt/ink/ink212.xml" ContentType="application/inkml+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ink/ink307.xml" ContentType="application/inkml+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38"/>
  </p:notesMasterIdLst>
  <p:sldIdLst>
    <p:sldId id="258" r:id="rId4"/>
    <p:sldId id="309" r:id="rId5"/>
    <p:sldId id="329" r:id="rId6"/>
    <p:sldId id="310" r:id="rId7"/>
    <p:sldId id="311" r:id="rId8"/>
    <p:sldId id="312" r:id="rId9"/>
    <p:sldId id="313" r:id="rId10"/>
    <p:sldId id="364" r:id="rId11"/>
    <p:sldId id="349" r:id="rId12"/>
    <p:sldId id="366" r:id="rId13"/>
    <p:sldId id="327" r:id="rId14"/>
    <p:sldId id="381" r:id="rId15"/>
    <p:sldId id="314" r:id="rId16"/>
    <p:sldId id="315" r:id="rId17"/>
    <p:sldId id="388" r:id="rId18"/>
    <p:sldId id="386" r:id="rId19"/>
    <p:sldId id="387" r:id="rId20"/>
    <p:sldId id="316" r:id="rId21"/>
    <p:sldId id="383" r:id="rId22"/>
    <p:sldId id="317" r:id="rId23"/>
    <p:sldId id="389" r:id="rId24"/>
    <p:sldId id="385" r:id="rId25"/>
    <p:sldId id="319" r:id="rId26"/>
    <p:sldId id="320" r:id="rId27"/>
    <p:sldId id="390" r:id="rId28"/>
    <p:sldId id="391" r:id="rId29"/>
    <p:sldId id="392" r:id="rId30"/>
    <p:sldId id="394" r:id="rId31"/>
    <p:sldId id="395" r:id="rId32"/>
    <p:sldId id="396" r:id="rId33"/>
    <p:sldId id="397" r:id="rId34"/>
    <p:sldId id="393" r:id="rId35"/>
    <p:sldId id="326" r:id="rId36"/>
    <p:sldId id="382"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04">
          <p15:clr>
            <a:srgbClr val="A4A3A4"/>
          </p15:clr>
        </p15:guide>
        <p15:guide id="2" pos="378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875F"/>
    <a:srgbClr val="434C69"/>
    <a:srgbClr val="CEE4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91" d="100"/>
          <a:sy n="91" d="100"/>
        </p:scale>
        <p:origin x="76" y="232"/>
      </p:cViewPr>
      <p:guideLst>
        <p:guide orient="horz" pos="2404"/>
        <p:guide pos="378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14:56.34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11305 9595 0,'15'-16'62,"1"16"-46,31 0 0,16 0-16,93 0 15,1 0 1,0 0-1,-126 0 1,79 0 0,-63 16-1,63 16 1,-47-32 0,-32 0-1,79 15 1,-63-15-1,16 32 1,46-1 15,-93-31-31,31 16 16,0-1 0,31-15-1,17 0 16,-33-15-15,17-48 0,46-63-1,-94 79 1,16 32 0,-15-1-1,-17 0 1,1 1-1,16-48 17,-1 32-17,-31 15 1,0 0 0,0 1 30,-16-1-30,-15-15 0,15 15-16,-31-63 15,16 17 1,-63-48 0,62 63-1,-187-47 16,109 78-15,32 1 0,31-1-1,31 16 1,0-16-16,-78 0 16,0-31-1,-63 32 16,63 15-15,32 0 0,-33 0-1,33 15 1,-17-15 0,-30 32-1,46-17 1,-15 1-1,-1 16 1,32-1 0,-31 0-1,31-15 1,31-16 15,-15 31-15,-1 32 15,32-32-31,0 1 31,0-17-31,0 32 16,0-31 0,63 31-1,47 79 1,94 124-1,-16 1 1,-47-141 15,-94-110-15,47-94 0,-63 47-1,16 0 1,-15 31-1</inkml:trace>
</inkml:ink>
</file>

<file path=ppt/ink/ink1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5:01.99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10505 6569 0,'0'-16'16</inkml:trace>
</inkml:ink>
</file>

<file path=ppt/ink/ink10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05:29.64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16432 5158 0,'94'0'63,"47"16"-48,16 15-15,282-31 31,-267 0-31,-31 0 16,0 0-16,-31 0 16,0 16-1,-63-1 17,0 1-17,-31-16 1,-1 0-1,1 0 1,0 0 0,-1 0-1,1 0 1,0 0 15</inkml:trace>
</inkml:ink>
</file>

<file path=ppt/ink/ink10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05:47.66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5644 5738 0,'16'0'47,"31"0"-32,0 16 1,32 15-16,30-31 0,236 0 31,16 0-31,-79-16 31,63-15-31,-125 15 16,-48 1 15,-78 15-15,-31 0-1,0 0 1,-16-16 0,-16 16-1,0 0 1</inkml:trace>
</inkml:ink>
</file>

<file path=ppt/ink/ink10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05:48.55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3308 5769 0,'32'0'46,"15"0"-30,15 0-16,-15 0 16,63 16-16,172 0 15,16 0 17,-78 15-32,-95-31 31,-46 0-16</inkml:trace>
</inkml:ink>
</file>

<file path=ppt/ink/ink10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05:50.0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27140 5142 0,'16'0'31,"0"0"-15,-1 0-1,1 0-15,31 0 32,-16 0-32,17 0 15</inkml:trace>
</inkml:ink>
</file>

<file path=ppt/ink/ink10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05:52.5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8498 5864 0,'0'-16'31,"47"16"16,16 0-47,31 0 16,-31 0-1,203 0 1,48 0 0,-32 0-1,16 31 1,141 1 0,-79-17-1,221-15 1,-236 0-16,172 0 15,-313 32 1,219-17 0,-31 17-1,-16-1 1,126-15 15,15-16-15,-344 31-1,125-15 1,15-16 0,-46 0-1,15 0 1,-78 0 0,-16 0-1,-62-16 1,30 16-1,-46 0 1,78-16 0,-15-15-1,109 15 1,-31-15 0,-63 0 15,-31 31-16,-32-16 1,-62 16 0,0-31-1,-16 15 1,-16 16 0,0 0-1,1 0 1,30 0 15,-46 0-31,31-16 16,-31 16-1,0 0 48,-1 0-48,1 0 1</inkml:trace>
</inkml:ink>
</file>

<file path=ppt/ink/ink10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06:02.21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4657 7275 0,'31'0'46,"0"0"-46,32-16 16,-16-15 0,110 15-1,-32 0-15,-31 16 16,95-31 0,93 31-1,141 0 1,-172-16-1,-110 16 1,-15-15 15,30-1-31,-46 16 32,0 0-17,47 0-15,-16 0 31,-16 0-15,-15 0 0,0 0-1,-63 0 1,0 0 0,0 0-1,31 0 1,16 0-1,16 0 1,31 0 0,-110 0-1,17 16 1,30-16 0,32 0-1,-1 0-15,1 0 31,-47 0-15,31 0 0,16 0-1,-1 0 1,-14 0 0,-33 15-1,-15-15 1,0 0-1,16 16 1,15-16 0,17 0-1,-33 0 17,-15 16-32,16-16 31,-16 0-16,-16 0 1,16 0 0,0 0-1,16 0 1,0 0 0,-16 0-1,0 0 1,16 0-1,15 0 1,48 0 15,-79 0-15,-32 0-16,32 15 16,32-15 15,-17 0-16,1 16 1,-16-16 0,0 0-1,0 16 1,16-16 0,-16 0-1,47 0 1,-47 0-1,47 15 1,-31-15 0,47 0-1,-16 0 1,-32 0 0,-15 0-1,0 0 16,-15 0-15,15 0 0,16 0-1,-1 16 1,-15-16 0,-15 0-1,15 0 1,-16 0-1,-15 0 1,15 0 0,-15 0-1,-1 0-15,1 0 32,16 0-32,-17 0 31,17 0-16,30 0 1,-15 0 0,32 0-1,-17 0 1,1-16 0,31 16-1,-15 0 1,77 0-1,-77 0 1,15 0 0,16-15-1,-1 15 17,-15 0-17,-31-16 1,0 16-1,31 0 1,63 0 0,-48 0-1,64 0 1,-79 0 0,16 0-1,62 0 1,-62 0-1,0 0 1,-48 0 0,-14 0 15,-17 0-31,16 0 16,0 0 15,-16 0-16,1 0 17,-1 0-32,0 0 15,63 0 1,16 0 0,31 0-1,-47 0 1,-62 0-1,-17 0 1,1 0 78,15 0-79,1 0 1,-16 0 0,46-16-1,-46 16-15,15 0 16,-15 0 0,15 0-1,1 0 1,30-15-1,-30-1 1,-1-15 0,-15-1 15,15 1-15,-15 31-1</inkml:trace>
</inkml:ink>
</file>

<file path=ppt/ink/ink10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06:09.45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10897 7306 0,'0'-16'47,"16"16"156,46 0-203,-30 0 16,93 0 0,95 0-1,-17 0 1,-140 0 0,16 0-16,77 0 31,-124 0-16,-1 0 1,32 0 0,-1 0-1,-14 0 1,-17-15 0,-15 15-1,-1 0 1,17 0-1,-17 0 1,1 0 0,-63 0 124,0 15-140,-16 1 16,-78 15 0,-16-15-1,16-16 1,-31 0-1,46-31 1,16 15 0,48 16-1,30 0-15,1-16 16,47 16 109,15 0-125,32 0 16,62-31-1,157 0 1,173 31-1,-173 0 1,-219 0 0,-32 0-16,-15 0 15,-47 0 48,-32 0-48,-188-16 1,-31 16 0,78 0-1,94 0-15,32-31 16,-32 15 0,79 16-1,15-16 1,32 16 46,31 0-46,31 16-16,142 15 16,-157-15-1,329 0 1,-189 15-1,-93-15 1,-126-16 31,-266 0-31,-141-47-1,-32-16 1,173 47-1,125-31 17,141 47-17,79 0 63,16 0-78,15 0 16,329 32 0,-94 15-1,-47-16 1,-156-31 0,-204-16 30,-79-46-46,-16 30 16,-46-15 0,78 16-16,47 15 31,125 16 47,16 31-78,16-31 16,93 32-1,33-16 1,-33-16 0,-109 15-1,-62-15 32,-48 0-47,16 0 16,-16 0-16,16 0 15,0 0 1,32 0 0</inkml:trace>
</inkml:ink>
</file>

<file path=ppt/ink/ink10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06:11.4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12386 7259 0,'-15'0'78,"-32"0"-78,0-31 15,-16 31-15,-125-16 16,-63-31 0,-47 0-1,-47 0 1,-47 15 0,0 17 15,314 15-16,31 0-15,0-16 16,-16 16 0,32 0-1,62 0 220,204 0-204,-156 0-31,93 0 16,-31 0-1,-78 0 1,-47 0-1,-1 0 1,17 0 0,-1 0-1,16 0 1,0 0 15,-16 0-31,-15 0 0,31 16 31,-16-16-15,16 0 0,0 15-1,32-15 1,15 0 0,0 0-1,-31 0 1,31 16-1,-47-16 1,0 0 0,-16 0-1,1 0 1,-1 0 0,0 0 15,16 0-16,-31 0 1,31 0 0,-31 0 15,-1 0-31,32 0 16,16 0-1,-16-16 1,-15 16-1,-17 0 1</inkml:trace>
</inkml:ink>
</file>

<file path=ppt/ink/ink10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5:09.94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5895 16196 0,'0'-16'31,"47"16"110,0 16-141,32 15 15,-17 1-15,346 46 31,-235-47-31,328 17 16,79-17 0,95-31-1,-283 0 1,78 0 0,-250 0-1,-64 0 1,-46 0-1,-47 0 1,-1 0 0,17 0-1,-32 0 1,-31 0 0,-1 0-1,1 0 1,15 0 31,16-16-47,32 16 15,-1-15 1,-15-1 0,-47 16 62,-16-16 47,0-15-125,-16-16 15,-15 0 1,-17 0 0,-46-32-1,32 48-15,-48-16 31,-47 47-15,79-16-16,-142 16 16,32 0 15,141 0-31,-78-15 16,-48 15 15,126 0-16,-16 0 1,-62 0 0,-48-32-1,64 32 1,-79 0 0,31 0-1,16 0 1,-16 16-1,-31-16 1,62 0 0,-30 0-1,-174 16 1,-15 15 0,126-31-1,109-16 16,-31-15-15,125 31 15,1 0 32,-1 0-63,0 0 15,1 16 1,15-1 31,0 1-16,15 15-15,1 1-16,62 30 31,-46-30-31,140 30 16,-78-46-1,32 0 1,15-16 15,94 0-31,-157 0 16,173-32-1,16-46 1,-142 47 0,-15 15-1,78 16 17,-78 0-17,-47-16 1,46 16-16,-15-31 31,16 15-15,157 1-1,-111-32 1,17 0 15,-126 47-31,63-16 16,-63 16-1,94 0 17,-78 0-32,46 0 15,-46-16 1,-47 16 0,-1 0-1,48 0 16,-32 0-15,-15 0 0,16 0-1,-17 0 1,1 0 0,0 0-1,-1 0 1,17 0-1,-17 0 1,1 0 15</inkml:trace>
</inkml:ink>
</file>

<file path=ppt/ink/ink10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5:13.1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14487 16212 0,'0'-16'63,"32"16"-47,46 0-16,1 0 15,15 0 1,62-16-1,95 16 1,141 0 0,47 0-1,-47 0 1,16 0 0,-126 0-1,-94 0 1,-62 0-1,-17 0 1,-14 0 0,30 0-1,-15 0 1,-1-31 0,1 31-1,47 0 16,-47 0-15,-32 0 0,32 0-1,31 0 1,16 0 0,-47 0-1,-1 0 1,17 0-1,-32 0 1,0 0 0,31 0 15,-78 16-31,-15-16 16,30 15-16,33-15 15,46 0 16,-63 0-15,-31 0 0,16 0-1,15 0 1,-15 0 0,-32 0-1,1 0 1,-1 0-1,16 0 1,0 0 0,31 16-1,48 15 1,-48 1 0,1-17-1,-48-15 16,0 0-15,-15 0 15,0 0-15,-1 0 0,1 0-1,-32 0 126,-15 0-126,0 16-15,-1-16 16,-77 0 0,-80 16-1,127-16-15,15 0 16,-47 0 0,15 0-1,48 0 1,-79 15-1,0-15 1,1 16 0,15-16-1,-63 0 17,125 0-32,-46 0 15,-157 0 16,0 0-15,125 0 0,0 0-1,0 0 1,32 0 0,-63 0-1,15 0 1,-109 0-1,157 0 1,-32 0 0,47 0-1,-46 0 1,-205 31 0,173-15-1,31-16 16,16 0-15,31 0 0,-46 0-1,-1 0 1,-47 0 0,47 0-1,-46 0 1,46 0-1,-16 0 1,-30 0 0,46 0-1,-141 0 17,220 0-32,-79 0 15,0 0 1,0 0 15,63-16-15,0 1-1,0-1 1,32 16 0,-1 0-1</inkml:trace>
</inkml:ink>
</file>

<file path=ppt/ink/ink1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5:02.6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10850 6553 0,'-16'0'79,"-78"0"-79,-16 0 15,1 0 1,30 0-16,-78 0 15,32 0 1,47-31 0,15 31-1,-31-16 1,-110 16 0,47 0-1,16 0 1,125-15-1</inkml:trace>
</inkml:ink>
</file>

<file path=ppt/ink/ink11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5:17.5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3104 16808 0,'47'0'63,"142"15"-47,-80-15-16,315 0 15,15 0 16,-188 0-31,-48 0 16,393 16 0,-376-16-1,-173 0 1,0-16 0,-16 1-1,1-1 1</inkml:trace>
</inkml:ink>
</file>

<file path=ppt/ink/ink11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5:20.3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22562 16353 0,'16'0'16,"15"0"-1,126-16 1,62 0-1,-30 1 1,124 15 0,-172 0-1,-31 0-15,235 0 32,-94-32-32,141 17 15,15-17 16,-15 32-15,16-31 0,47 31-1,235 0 1,-314 0 0,-251 16-1,79 15 1,-63-15-1,-15 31 1,156-32 0,-31 17-1,78-32 17,-47 15-17,-141-15-15,48 0 31,-111 0-15,-62 0 15,15 0-15,63 48 0,-63-48-16,48 0 15,-32 0 1,-31 0-1,-1 0 17,17 0-32,-1 0 15</inkml:trace>
</inkml:ink>
</file>

<file path=ppt/ink/ink11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5:27.8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8404 16274 0,'47'0'31,"31"0"-31,48 0 16,156-15 0,-109 15-1,-32 0-15,486-32 16,-220 32 0,268-15-1,-503 15 1,-156 0-1</inkml:trace>
</inkml:ink>
</file>

<file path=ppt/ink/ink11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5:32.57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16447 16353 0,'16'0'62,"47"0"-46,15 0-16,16 0 15,94 0-15,157-32 16,-31 32 0,172-47-1,172-15 1,-109 30 0,-408 32 15,-78 0-16,0 0 1,31 0 0,-32 0-1,-14 0 1,-17 0 0,16 0-1,16 0 1,62 0-1,-62 0 1,15 0 15,16 0-15,-47 0-16,32-15 31,-17-1-15,-15 16-1,0 0 1,-15 0 0,15 0-1,31 0 1,-46 0-16,-1 0 16,32 0-1,-32 0 1,16 0-1,-31 0 1,46-16 0,-30 16-1,62-15 1,-47 15 0,0 0 15,-31 0-16,-1 0 314,1 0-298,0 0-16,-16 15 1,15-15-16,1 0 47,-16 16-31,0 0 30,0 15-46,0 0 16,0 1-16,0 15 31,-16-16-15,16-15 0,-15-16-16,-1 0 31,-31 15-16,31 1-15,-46 16 16,46-17 15,16 1 219,-16-16-234,1 0 0,-158 16-1,48-16 1,46 15 15,17 1-15,30-16-1,-31 0 1,32 0-16,-63 0 16,47 0-1,-110-16 1,-31 16-1,110 0 1,-48 0 0,32-15-1,-16-17 17,16 32-32,-15 0 15,30 0 16,-31 0-15,-31 0 0,16 0-1,-126 0 17,63 16-17,157-16 1,-17 16-1,-46-16 17,47 15-32,-94-15 15,-16 32 1,-78-32 15,157 0-31,-16 31 16,15-31-1,-62 0 17,32 0-17,-17 0 1,63 0 0,1 0-16,-32 0 15,31 0 1,-78 0-1,-94 0 17,156 0-32,-31 0 15,-46 0 17,-1 31-32,0-15 31,47-16-16,-15 0-15,47 0 32,-17 0-17,33 0 1,-1 0 0,-15-16-1,31 16 1,15-15-1,-62-1 1,16 16 0,15 0-1,47 0 63,1 0-31,-1-16-31,0 16 0,16-15-1,-31-1 1,15 16-1,1 0 1,-1-16 0,0 1-1,1-1 1,-17 0 15,17 16-15,15-15-16,-16-1663 31,0 3340-15,-15-1678-1,15 0-15,0 16 16,16-15 15,-15 15 0,-1 0 32,16-16-47,-16 16-1,1-16-15,-1 1 31,0 15-15,16-16 0,-15 16-1,15-16 1,-16 16 0,16-15 93,-16-1-109,1 0 16,15 1-1,-16-1-15,16-15 31,0 15-15</inkml:trace>
</inkml:ink>
</file>

<file path=ppt/ink/ink11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5:34.7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5707 17168 0,'-16'0'32,"-62"0"-32,0-31 15,-142-1 1,32 1-1,-94-32-15,-267 48 16,377 15 0,-283 0-1,79 0 17,203-32-17,63 32-15,63-15 16,16 15 15,15 0 0</inkml:trace>
</inkml:ink>
</file>

<file path=ppt/ink/ink11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5:37.40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4014 10160 0,'31'0'78,"32"0"-78,-32 0 15,63 0 1,47 15 15,-94-15-31,16 0 0,-31 0 16,15 16 0,47-16-1,-32 0 16,1 0-15,31 0 0,-47 0-1,-15 16 1,-17-16 0,32 15-1,-15-15 1,-1 0-1,-15 0 17,31 0-17,0 0 1,-16 0 0,-15 16-16,15-16 15,-15 0 1,0 0 15,-1 0-15,17 0-1,-1 0 1,-15 0 0,-1 0-1,1 0 1,15 16-1,1-16 1,-17 0 0,1 0 15</inkml:trace>
</inkml:ink>
</file>

<file path=ppt/ink/ink11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5:40.43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7965 15757 0,'16'0'31,"-1"-16"-15,17-15-1,30-32-15,189-203 32,-63 78-17,-31 15 1,-63 48-16,47-16 16,48-79-1,108-188 16,-171 283-31,46-79 16,48-78 15,-32 109-15,31-30 0,-15 46 15,-157 141-16,47-47 1,-31 63-16,31-15 16,94-32-1,-109 31 1,-1 0 0,110 1 15,-156 15-31,-1 0 15,-31-16 17</inkml:trace>
</inkml:ink>
</file>

<file path=ppt/ink/ink11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5:42.64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17027 15820 0,'0'0'0,"0"-16"15,0-15 1,0 15-16,0-15 16,0-1-16,0 17 15,0-32 1,-15 0-1,15 31 1,-16 0 0,-15-31-1,-79-63 1,79 16 0,-16 47-1,0-31 16,-1-48-15,-30-15 0,0 32-1,62 46 1,-31 0-16,-16-47 16,1-46 15,14 93-16,17 16-15,-47-63 16,15 16 15,0 16-31,16 15 16,-15-15 15,-48-95-15,16 48-1,62 93 1,-109-109 0,79 47 15,15 31-15,-48-15-1,48 31 16,0-16-15,32 48-16,-1-1 0,-15 0 31,15 16-15,0-15-16,1-1 16,-32 0 15,31 16-16,0-16 1,1 16 0,-17 0-1,16-15 1,1 15 46</inkml:trace>
</inkml:ink>
</file>

<file path=ppt/ink/ink11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5:44.9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17216 16165 0,'0'-16'47,"-32"-15"-31,-15-1-1,16-30-15,15 30 0,0 17 16,-31-95 15,16 78-31,0-109 31,15 126-15,16-1 0,0-15-16,0 15 15,-16-15 16,16 15-15,0 0 62,-15-15-78,-17-1 16,32 17-1,0-17 1,-15 1 0,15 15-1,0 1 1,-16-1 0</inkml:trace>
</inkml:ink>
</file>

<file path=ppt/ink/ink11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5:46.91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15099 16651 0,'0'-16'31,"-16"16"0,-15-16-31,-1 16 16,1-15 0,15 15-16,-31-16 15,16 0 1,-32 1 0,48 15-1,-32-16 1,31 0-1,0 16 126</inkml:trace>
</inkml:ink>
</file>

<file path=ppt/ink/ink1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5:04.4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6914 6444 0,'0'-16'32,"16"16"30,31 0-46,16 0-16,31 0 15,63-16-15,-79 16 16,95 0 0,469 110-1,-156-79 1,110-187-1,-110-95 1,-156 31 0,-268 189-1,-30 31 17,15 16-17,31-16 1,-47 0-16,64 0 31,-64 0-31,-15 0 16,31 15-1,15 17 1,48 15 15,-79-47-15,-31 15-1,0 64 1,16 62 0,15-31-1,-31-79 1,0-15 78,-15-16 15,-1 0-93,-15 0 15,15 0-31,0 0 16</inkml:trace>
</inkml:ink>
</file>

<file path=ppt/ink/ink12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5:47.9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14331 16463 0,'31'0'31,"-15"0"16,-1 0-31,1 0 30,0 0-30,15 0-16,63 15 16,126 32 15,-173-47-31,47 0 16,-47 0-1,-32 16 1</inkml:trace>
</inkml:ink>
</file>

<file path=ppt/ink/ink12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6:10.75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10771 10050 0,'0'-16'15,"63"16"95,16 0-110,30 0 15,1 0 1,110 16-16,391 31 16,157-47-1,-125 31 1,-157-31 0,-235 0-1,-94 0 1,-16 0 15,-63 0-15,48 0-1,-1 0 1,1 0 0,46 0-1,-78 0-15,-15 0 16,187 0-1,32 0 17,-188 0-32,47 0 15,15 0 1,-15 16 0,0 15-1,31-31 1,-63 16 15,32-16-15,31 0-1,-109 0 1,109 0 0,94 0-1,-63-16 1,-62 16-1,-47 0 1,31 16 0,16-16-1,0 0 1,31 0 0,-63 0-1,-15 0 1,-16 0-1,-63 0 17,-15 0-17</inkml:trace>
</inkml:ink>
</file>

<file path=ppt/ink/ink12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6:34.3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7510 5456 0,'0'-16'0,"32"16"78,46 0-78,63 0 16,141 0-1,142 32 1,-79-32-1,-63 0 1,-31 0 0,-95-32-1,-46 17 1,-63 15 0,-31 0-1,0 0 1,-1 0 15,1 0 32,15 0 62,-15 0-110,0 0 1,15 0-16,-15 0 15,15 0 1,0 0 0,-15 0 15,-16 15 47,16-15-78,-1 0 16,-15 16-1</inkml:trace>
</inkml:ink>
</file>

<file path=ppt/ink/ink12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6:42.3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9878 5362 0,'0'-16'0,"-16"16"78,-15 0-62,-1 0 0,-46 0-16,0 0 15,-64-16 1,17 16 0,-16 0-1,-16 0 16,94 0-31,-15 0 16,31 0 0,16 0-1,-48 0 1,32 0 0,0 0-1,0 0 1,0 0-1,31 0 1,-15 0 0,15 0-1,-15 0 1,-32 48 0,1-17-1,62-15 1,0-1 31,0 1-32,15 31 1,32-31 0,32 78-1,15-47 1,78 15 15,-46-46-15,30-16-1,48 0-15,126-78 16,-111 31 0,-109 31-1,-32 16 1,-62 0-1,-16-16-15,0-15 47,0-16-31,-31 16 0,-1-1-1,1 1 1,-16 0-1,-204-95 17,63 48-32,0 31 15,15-16-15,-219-47 32,314 79-17,46 31 1,-15 0-1,0 0-15,-47 0 16,-15 15 15,77-15-15,16 0 0,-62 32-1,-32-16 1,1 31-1,-1-16 1,31-31 0,64 16-1,-1-1 17,0-15-32,1 16 15,-1 15 1,0 1-1,1-1 1,15 47 15,0 64-15,15-64 0,32 16-1,-31-47 1,31 0-1,16 16 17,31-16-17,16-16 1,31 16 0,110-47-1,-48 0 1,17-15-16,125-32 15,-47-32 1,47 16 15,-314 48-15,-31-1 0</inkml:trace>
</inkml:ink>
</file>

<file path=ppt/ink/ink12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7:19.2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12512 5503 0,'16'0'47,"15"0"-31,47 0-1,-62 0-15,78 16 16,-31 15-16,-1-31 15,189 16 1,-141-16-16,110 0 31,-173 0-31,125 0 32,-109 0-32,62 0 15,16 0 1,16 0-1,-47-32 1,-47 17 15,-32 15-15,0 0 0,-15 0-1,0-16 1,31 16-1,-32 0 1,17 0 0,46 0-1,-31 0 1,16 0 0,-47 0-1,-1 0 16,1 0-15,0 0 0</inkml:trace>
</inkml:ink>
</file>

<file path=ppt/ink/ink12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7:35.76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12496 5252 0,'47'0'281,"16"0"-281,62 0 16,-93 0-16,77 0 31,-46 0-31,63 0 16,-48 0 0,32 16-1,0-16 1,-79 0-1,0 0 1,48 15 0,-48-15-1,110 16 1,-94 0 0,0-16 15,16 0-16,-32 0 1,48 15-16,-17-15 16,17 0 15,46 0-15,-62 0-1,15 0 1,32 0-1,-32 0 1,-31 0 0,-15 0-1,-16 0 17</inkml:trace>
</inkml:ink>
</file>

<file path=ppt/ink/ink12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7:53.13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15146 5440 0,'16'0'0,"-32"0"0,32 16 15,-48-16 79,1 0-94,0 0 16,-32 0-16,-78-31 31,31-1-31,32 17 31,31-1-15,-1 0-1,-46-31 1,-15 31 0,-111-46-1,173 62 1,-63-32-1,1 17 1,30-1 0,1 16-1,15 0-15,32 0 16,-79 0 0,16 0-1,31 0 1,-62 0-1,31 16 1,-16-1 15,16 32-15,31-31 0,0 31-1,32-31 1,-16 31-1,16 16 1,-32 31 0,47-32 15,16-30-15,0-17-1,0 1 1,32 15-1,46 1-15,32 15 16,47-16 15,156-31-15,455-94 0,-517 47-1,47-63 1,-125 48-1,-158 46 1</inkml:trace>
</inkml:ink>
</file>

<file path=ppt/ink/ink12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7:56.7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17655 5550 0,'15'0'0,"1"0"15,15 0 1,1 0 0,46 0-1,-62-16 1,109 16-16,63-31 15,95 31 1,312 16 15,-485-16-15,157 15 0,-158-15-1,-93 0 1,0 0-1,15 0 1,63 0 0,-47 0-1,16 0 1,-47 0 0,-1 0 15,-15-15-16</inkml:trace>
</inkml:ink>
</file>

<file path=ppt/ink/ink12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8:06.6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17968 5283 0,'63'0'78,"78"0"-78,0 0 16,0 0-1,377 63 1,-32-63-1,31 0 1,-407 0-16,47 0 16,-126 0-1,-15 0 1</inkml:trace>
</inkml:ink>
</file>

<file path=ppt/ink/ink12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8:09.0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19787 5722 0,'0'-15'0</inkml:trace>
</inkml:ink>
</file>

<file path=ppt/ink/ink1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5:04.7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10568 6522 0</inkml:trace>
</inkml:ink>
</file>

<file path=ppt/ink/ink13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8:10.4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20257 5754 0,'-15'-16'63,"-127"0"-63,33 16 15,30 0 1,-46-31 0,-48 31-1,126-16 1,16 16 0,0-15-16,-63 15 31,62 0-16,17 0 32,-1-16-31,-31 16-16,-16 0 16,-47-16-1,63 1 1,16 15-1,-32-16 1,-125-15 0,16-16 15,156 47-31,-15-16 31,15 16-31,-172-78 31,109 62-31,-62-15 16,16-17 0,-1 33 15,64-17 0,-48 17-15,-63-32-1,142 47 1,0 0 0,15-16 15,-15 0-15,31 1-1</inkml:trace>
</inkml:ink>
</file>

<file path=ppt/ink/ink13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8:14.8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2085 7416 0,'16'0'109,"219"78"-78,-156-62-31,140 31 16,-78 0 0,16 0-1,596 110 1,-612-157 0,0 31-1,-63-15-15,32-16 16,125 0-1,-94 0 1,63 0 0,0 0-1,-16 0 1,-141 0 0,-16 0-1,32 0 1,-16 0 15,-15 0-31,-17 0 31,-15-16 16,16-15-31,0-32-16,15-47 15,-15 1 1,-16-17 15,0 95-31,0-32 16,0 16 0,0 16-1,-32-16 1,-15 15 15,32 17-31,-17-17 16,17 17-1,-158-48 1,110 47 0,-188-15-1,126-1 16,0 32-31,46 0 16,-140-15 0,78 15-1,-32 0 1,48 0 0,-63 0 15,109 0-31,-46 0 31,-16 0-31,-48 0 31,142 0-15,32 15 0,-48-15-1,-47 32 1,-94 30-1,110-30 1,47-16 0,32-16-1,-158 125 17,95-94-32,-79 79 15,-15 0 1,62-47 15,110-48 32,-16 17-48,0 30 1,16-46-1,0 0 1,0 15 0,16 16-1,62 31 1,-46-46 0,31 15-16,-1 0 15,-15-31 1,16 31-1,47 0 1,31 0 0,63-32 15,62-15 0,-109 0-15,94 0-1,-94 0 1,-48 0 0,1-15-1,-16 15 17,-62 0-32,30-32 0,127 17 31,-1-17-16,-126 1 1,48 31 0,0-16-1,-47 1-15,93-17 32,-124 32-17,15-15 1,15-17-1,1-15 17,-31 31-17,-32 1 1,31-32 0,0 15-1,-31-15 1,0 16 15,0 15-15,-15-15-1,-17-16 1,1 0 0,0 15-1,15 1-15,-94-32 31,0 16-31,48 32 16,-48-1 0,-110-31 15,48 47-15,15 0-1,94 0-15,-15 0 16,-110 0 15,125 0-31,-47 0 16,-46 0 15,109 0-15,31 0-1,-15 0 1,-32 0-1,0 16 1,-15-1 0,15 1-1,16 0 1,-31 31 15,-17-16-15,80-15-16,-1-1 31,0 1 47,1-16-78,15 16 63,-16 47-48,0-16-15,1 15 16,-1 1 15,32-47 47,62-1-78,1-15 16,-1 0-16,32 32 16,109-17-1,63-15 1,-109 0-1,46 0 1,-78 0 0,-62 0-1</inkml:trace>
</inkml:ink>
</file>

<file path=ppt/ink/ink13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8:26.3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2179 7588 0,'32'0'47,"15"16"-47,94-16 15,63 0 1,15 0 15,32 0-31,0-31 16,63 15 15,-126-47-31,266 16 16,-344 31-1,63-15 1,109 15 15,-188 1-15,16 15 0,-63 0-16,-16 0 15,-15 0 1,-1 0-1,32 0 1,63 0 15,-78 0-15,15 0 0,-32 0-1</inkml:trace>
</inkml:ink>
</file>

<file path=ppt/ink/ink13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8:29.47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5362 7510 0,'0'-16'0,"-31"0"141,0 16-125,-1 0-1,16 0-15,-15 0 16,15 0-16,-78 0 16,-94-31-1,-63 31 16,173 0-31,-63-16 16,109 16 0,-124 0-1,77 0 1,-77 0 0,-95 0-1,172 0 1,1 0-1,31 0 1,0 0 0,0 0-1,-16 32 1,32-32 0,15 0-1,0 0 1,-46 0 15,-1 15-31,16 33 16,15-48 15,17 0-15,-1 0 15,-47 31-16,-15-15 1,31-1 0,16-15 15,15 0-15,-31 0-1,0 0-15,-32 0 16,-30 0-1,93 0 1,0 0 62,-15 0-78,15-15 16,-15 15-1,0-16 1,15 16 47,0 0-32,1 0-31,-1 0 15,16 16 1,-16-1-16,16 1 31,0 0 16,0 15-31,47 32-1,-15-16 1,-1-16 0,47 0 15,-15 1-31,31 15 16,-31-31-1,-47-1-15,93 17 31,-46-1-15,-32-31 0,-15 0-1,-16-16 95,0 1-95,-16 15-15,1-16 16,-17 16-16,1-47 16,-94 15-1,-1 1 1,16 15 31,79 16-47,-126-31 15,126 31-15,-79-31 32</inkml:trace>
</inkml:ink>
</file>

<file path=ppt/ink/ink13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8:38.03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20461 8858 0,'16'0'15,"62"-15"1,32 15-16,31-47 16,94 15 15,-156 32-31,203 16 16,126 15-1,15-15 1,94-16-1,-62-31 17,-173 15-32,47-16 31,-46-15-15,124 0-1,-313 47 1,157 0-1,-141 0 1,47 16 0,62 15-1,1-31 1,78 0 0,15 0-1,-62 0 1,94 0-1,78 0 17,-281 0-32,46 0 15,-79 0 17,-46 0-17,-47 0 1,-1 0-1,48 16 1,16 0 0,-17-1-1,48-15 1,31 16 0,-78-16-1,-32 0 1,-15 0-1,31 16 1,63 0 15,-79-16-15,-15 15-16,-1-15 16,17 0-1,-17 0 16,1 0-15,0 0 0,-16 16 15,16 0 0,-1-16-31,17 15 16,-17 1-1,1-16 1,0 0 0,-1 0 15,-30 0 31,-64 0-62,1 0 16,-110 31 0,-32 1-1,-109-1 1,-47-15 0,203-16-1,-250 0 1,203 0-1,63 0 1,48 0 0,-1-16-1,-47-15 1,16 31 15,31-16-31,-156 16 16,172 0-1,-157 0 1,63 0 0,47 0-1,-1 0 1,-61 0 15,62 0-31,15 0 16,32 0-1,-47 0 17,94 0-32,-79 0 31,-30 0-15,93 0-1,-15 0 1,-32 0-1,-47 0 1,47 16 0,-15-16-1,-16 31 1,-32-31 15,48 0-15,46 0-16,-93 0 15,78 0 1,-47 0 15,78 0-31,-62 0 32,-16 0-17,15 0 1,32 0-1,16 0 1,-16 0 15,31 0-31,-16 0 16,1 0 0,31 0-1,0 0 1,0 0-1,-16-16 1,16 16 15,31 0-15,1 0 15</inkml:trace>
</inkml:ink>
</file>

<file path=ppt/ink/ink13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8:42.10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3496 11116 0,'32'0'47,"30"0"-31,17 0-16,15 0 16,-16 0-1,205 16 1,77-1-1,79-15 1,126 0 0,391 0-1,-439-31 1,-62 31 0,-141 0-1,31 0 1,-141 31-1,62-31 1,-109 0 0,-32 0 15,-15 16-15,31 0-1,0-1 1,32-15-1,109 0 1,-219 0 0,46 0-1,17 16 1,-48-16 0,95 31-1,-16-31 1,-32 0 15,-62 0-31,-1 0 0,17 0 16,-17 0-1,1 0 17,-16 0-17,16 0 1,15 16-1,-46-16-15,30 0 16,-30 0 0,109 16-1,16-16 1,62 15 0,-31-15-1,48 0 1,-111 32-1,47-16 1,-62-16 0,16 15-1,-48-15 17,94 16-17,-124-16 1,77 0-1,-109 0 1,-1 0 0,1 0 15</inkml:trace>
</inkml:ink>
</file>

<file path=ppt/ink/ink13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8:45.8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14142 15773 0,'48'0'172,"30"0"-156,-31 0-16,110 0 15,-95 15 1,17-15 0,109 0-1,-78 0 1,-79 0-1,142 0 1,-95 0 0,32 0-1,15-15 1,-62 15 0,0 0-1,-32 0 1,16 0-1,-16 0 1,1 0 0,-1 0 15,-15 0-15,93 0-1,-30 0 1,-16 0-1,15 0 1,-47 0 0,1 0-1,15 0 1,0 0 0,-32 0-1,32 0 1,32-16 15,-63 16-15,31 0-1,-16 0-15,0 0 32,16 0-17,-15 0 1,-1 0-1,-15 0 1,31 0 0,-16 0-1,16 0 1,0 0 0,0-16-1,-15 16 1,-1 0-1,0 0 1,32 0 15,-32 0-31,16-15 32,16 15-17,-47 0 1,31 0-1,-16-16 1,-15 16 15,0 0 16,-1 0 31,32 0 125,-31 0-156</inkml:trace>
</inkml:ink>
</file>

<file path=ppt/ink/ink13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8:49.66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17482 15773 0,'47'0'62,"0"0"-62,63 0 16,141-47-1,-110 47 1,-110 0-16,63 0 16,-62 0-1,46 0 1,0 15-1,-46-15 1,78 0 0,-16 0-16,-47 0 15,-16 0 17,-15 0-17,93 0 1,-46 0-1,16 0 1,-17 0 0,32 0-1,-31 0 1,16 0 15,-64 0-31,1 0 0,15 0 16,1 0 15,-17 0-15,48 0-16,-16-15 31,0-1-15,-16 0-1,-15 16 1,0-15-1,-1-17 1,17-15 0,-32 0-1,15-16 17,-15 48-32,-31-32 15,15 31 1,-15 0-1,15-15 1,-46 0 0,-95-48-1,47 48 1,16 15 0,16-15-1,31 15 1,-32 16-1,-15-15 1,0-1 0,-94 0-1,125 16 1,-15 0 0,-16 0-1,15 0 1,-15 0-1,-110 0 17,79 0-32,15 0 31,48 0-15,-48 0-1,47 0 1,-94 32-1,126-32 1,-32 47 0,-15-32-1,-1 48 1,64-47 0,-64 250 15,79-187-16,16 62 1,15-79-16,1-15 16,-1 0 15,16 32-15,110 78-1,-16-79 1,0-15-1,16-32 17,47-31-17,-16 0 17,-63 0-17,-46 0-15,-48 0 16,48 0-1,-32 0 1,62 0 15,32 0-15,16-16 0,-31-15-1,15-16 1,16-47-1,-16 0 1,-47 0 0,-47 15-1,-16 32 17,0 16-17,-15 0-15,16-32 31,-32-31-15,0 78 0,0-62-1,-16 62 1,-63-62 0,32 46-1,-15-15 1,-126-31 15,78 47-15,31-1-16,-46 1 15,-63-16 17,-63 15-17,141 1 1,95 31-1,-17 0-15</inkml:trace>
</inkml:ink>
</file>

<file path=ppt/ink/ink13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8:53.19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14158 15146 0,'-16'0'31,"16"31"-31,0 47 16,0 79-1,0 63 17,0 30-17,-47-30 1,32-79-16,-17 0 15,32-109 1,0 30 15,-15-62-15,15 16-16,0 0 31,0-1-15,0 1 15,15 0 94,48 15-109,0 0-1,-16-15-15,125 31 32,-31-31-32,-31-16 0,188 0 31,-188 0-31,141 0 15,31-32 1,-47-30 15,-188 46-15,16 16 0,-16-16-1,0 16 1,78 0-1,-93 0 1,77 0 0,-46-15-1,63 15 1,-95 0 0,141 0-1,-109 0 1,-16 0-1,0 0 1,16 0 0,0 0 15,-16 0-15,-16 0-1,-15 0 1,15-16-1,-15 16 17,-16-16-17,15 1-15,-15-1 16,16-15 0,0 31-1,0-47 1,46-1 15,-30 1-15,-32 32-1,31-1 1,-15-15-16,-1-32 16,17 32-1,-17-16 1,1 15-1,31-77 17,-31 14-17,-16 64 1,0-16 0,0 31-16,0-31 15,0-15 1,0-48 15,0 31-15,0 64-1,-16-17-15,0-30 32,-15-1-17,31-15 1,-47-48-1,47 110 1,-31-15 15,15 15 63,0 16-94,1-15 16,-17-1-1,-46-31 1,31 31-16,-79 1 16,79-1-1,-219-15 1,172 31 15,62-16-31,-46 0 31,15 16-15,-15-15-16,-63 15 16,15 0-1,1 0 1,15 0-1,-15 0 1,-79-16 0,63 16 15,15 0-15,-15-16-1,47 16 1,16-31-1,-95 15 1,95 16 0,15-15-16,32 15 15,-79 0 1,32-16 0,31 16-1,15 0 1,17 0-1</inkml:trace>
</inkml:ink>
</file>

<file path=ppt/ink/ink13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8:55.2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17796 15679 0,'0'0'0,"47"94"16,-47-47-16,-157 172 31,-392 48-15,-188-189-1,408-78-15</inkml:trace>
</inkml:ink>
</file>

<file path=ppt/ink/ink1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5:05.0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10474 6506 0,'0'-15'16</inkml:trace>
</inkml:ink>
</file>

<file path=ppt/ink/ink14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9:02.04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19599 15882 0,'0'-15'31,"-32"-1"0,-30 16-15,-79 0-1,31 0 1,0 0 0,0 0-1,48 16 1,-32-16-1,-79 15 17,126-15-17,-94 47-15,31-31 16,47-16 15,32 16-15,0-16-16,-16 0 15,31 0 1,-109 0 0,93 0-1,-15 0 1,0 0 0,-16 0-1,-46 0 16,93 0-31,-15 0 16,15 0 15,-15 0-15,-1 0 15,-30-16-15,46 0-1,-16 1 1,1-1 0,0-15-1,-1-1 1,17 1 15,-1 0-31,16-48 31,0 48-31,0-16 16,31 0 0,16 16-1,126-32 17,-63 31-17,78-15-15,-125 32 16,329-64-1,-267 64 1,-47 15 15,-31 0-15,0 0 0,-15 0-1,30 0 1,1 15-1,16 1 1,-32 0 0,-16 15-1,47 32 17,-31-32-17,-31-15-15,0-1 16,-1 17-1,17-1 17,-32 16-17,31 16 1,-31-16-16,0 0 16,-31 31-1,-32 64 1,47-64-1,-15-15 1,-16-32 15,-78 16-15,46-16 0,-78-31-1,32 16 1,94-16-1,-16-16 1,-16-46 0,-31 30-1,15-15 1,32 16 0,16-16-1,0-63 16,31 63-15,15-16 0,17 16-16,93-47 31,236-78-15,-48 31-1,-156 125 16,-31 16-31,-32 47 32,-32-16-32,1 95 15,-32-48 1,-15 79 15,0-47-15,-16-63-16,-141 141 31,62-157-31,-156 48 16,-157-1-1,-266-78 17,564-16-17,78-31 1,0 16-1,0-141 1,79 30 15,110-14-31,-79 109 16,204-110 0,-48 94 15,-140 63-16,-16 141 1,-62-31 0,-32 0-1,-63-16 1,-78-47 0,-79 31-1,-517 110 1,471-125-1,203-79 1,63-15 0,16-126-1,141-31 1,-32 63 0,79-16-1,345 78 16,-393 63-15,-77 110 15,-79-16-15,0-47 0,-79 47-1,-15-47 1,-15-47-1,-17-47 1,48-79 0,31 48-1,31-16 1,110 0 15,79 47-15,-79 47-16,157 0 15,-16 78 17,-204-46-32,0 30 15,-172 205 17,-235-48-17,-47-172 1,15-47 15</inkml:trace>
</inkml:ink>
</file>

<file path=ppt/ink/ink14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9:05.16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11979 15506 0,'0'-16'47,"31"16"-32,157 0 1,157 16-1,-172-16-15,46 16 16,236 15 0,266 16-1,-407-15 1,485-1 15,-109-31-15,-549 0-16,502 0 15,-125 0 1,109-16 15,-314 16-31,64-15 32,77 15-17,-234 0 1,-48 0-1,-46 0 1,-17 0 0,1 0-1,31 0 1,-31 15 0,15-15-1,64 32 1,-80-32-1,1 0 17,-47 0-17,62 0 1,-15 0 0,-32 0-1,17 0 1,-1 0-1,-47 0 1,0 0 0,31 0-1,-15 0 1,-32 0 0,16 0-1,-31 0 1,0 0 15,-1 0-15,1 0 31,0 0-16,-1 0 31,1 0-46,31 0 0,-31 15-1,-1-15 1,1 0-1,15 16-15</inkml:trace>
</inkml:ink>
</file>

<file path=ppt/ink/ink14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9:10.26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21966 15851 0,'0'0'0,"-47"0"0,16 0 15,-79-16 1,0 16 0,16 0-1,16 0 1,-48 0 15,48 0-15,15 0-16,-62 0 0,0 0 15,-95 0 17,-47 32-17,158-32 1,-48 0-1,-266 31 1,234 0 0,1-15-1,63 0 1,-1-16 0,-30 0-1,-33 0 1,-30 31-1,31-15 1,31-16 0,0 0-1,-31 0 1,-47 0 15,125 0-15,63 0-1,-47 0 1,63 0-16,-16 16 16,-32-16-1,-15 15 1,-47-15 0,63 0-1,-63 0 1,-32 0-1,-15 0 1,-157 0 15,267 0-15,-32 0-16,-31 0 16,-47 0-1,15 0 1,-15 0-1,125 0 1,32 0-16,-79 0 16,16 0 15,31 0-31,16 0 16,-47 16-1,63-16 1,-63 16-1,62-16 1,-30 0 0,-1 0 15,-62 0-15,93 0-1,-77 0 1,-1 0-1,-78 0 1,78 0 0,0 0-1,16 0 1,31 0 0,1 0-1,-1 0 1,-31 0-1,31 0 1,-47 0 0,16 0-1,0-16 17,-31 0-17,78 16 1,-47-31-1,-79 15 1,110 1 0,1 15-1,-17-16 1,32 16 0,47-16-1,-15 16 32,-1 0-16,0 0-15,1 0 0,-1 0-1,0-16 1,-46 16-1,14 0 1,33 0 0,-1 0-16,-15 0 15,15 0 1,-15-15 0,-32-17 15,47 32-16,16-15 1,-15 15 0,15-16 171,0 0-187,78-31 16,-47 16-1,-31 15 1,16 1 0,0-1-1,-16 0 142,15 16 77,32 0-218,16 0-1,16 16-15,171-16 16,-93 16-1,-16-16 1,-62 0-16,15 15 31,-16 1-31,110 15 32,-109-31-17,78 0 1,-79 16-1,-31-16 1,0 16 0,-16-1-1,16 1 1,0-16 0,0 16-1,1-16 1,-33 0-1</inkml:trace>
</inkml:ink>
</file>

<file path=ppt/ink/ink14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19:11.5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13406 15992 0,'47'0'62,"62"0"-46,64 0 0,31 0-16,-126 0 0,142-31 15,-64 31 1,-30 0 0,-32 0-1,31 16 1,-62-1-1,-16-15 1,-16 0 15,-15 0-15,0 16 78</inkml:trace>
</inkml:ink>
</file>

<file path=ppt/ink/ink14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2:13.547"/>
    </inkml:context>
    <inkml:brush xml:id="br0">
      <inkml:brushProperty name="width" value="0.05292" units="cm"/>
      <inkml:brushProperty name="height" value="0.05292" units="cm"/>
      <inkml:brushProperty name="color" value="#FF0000"/>
    </inkml:brush>
  </inkml:definitions>
  <inkml:trace contextRef="#ctx0" brushRef="#br0">11916 3637 0,'-16'0'31,"-15"31"-15,0 32-1,-1 16 1,1-17 0,-47 17-1,-48 62 1,48 31 0,15 16-1,0-93 1,48-64-1</inkml:trace>
  <inkml:trace contextRef="#ctx0" brushRef="#br0" timeOffset="629.824">11775 3747 0,'0'-16'16,"16"16"31,-1 79-32,1-48 1,0 0 0,31 79-1,-16 31 1,16 0 0,-16-47-1,-15-31 1,0-32-16,-1 79 31,-15-78-31,32 30 16,-32-46-1</inkml:trace>
  <inkml:trace contextRef="#ctx0" brushRef="#br0" timeOffset="1200.821">11571 4264 0,'0'-15'62,"16"15"-46,-1 0-16,1 0 16,47 0-1,-16 0 1,-16 0 0,-15-16-16,0 16 15,-1-16 1</inkml:trace>
  <inkml:trace contextRef="#ctx0" brushRef="#br0" timeOffset="18684.914">18203 4202 0,'-62'15'0,"124"-30"0,-171 62 16,30-16-16,16 0 16,-46 48-1,30-48 1,32 16-1,0-16 1,-110 111 0,-62 77-1,94-46 1,-1-48-16,32 47 16,63-62-1,15-47 1,16 0 15,16 93-31,31 111 31,15-110-15,1 15 0,0-78-1,15-15 1,79 30-1,172-30 1,95-79 0,234 0 15,-250 0-31,-236 0 16,189 0-1,-110-63 16,-110-47-31,16-15 32,-79 31-17,0 0 1,1 0 0,-32 0-1,16-16 1,15-47-1,-62 0 1,-16 16 0,0 63-1,0-1 1,-47-46 0,0 47-1,-32-95-15,-62-31 16,63 95 15,-48-1-15,-15-16-1,-78-15 1,46 47 0,32 16-1,-47 15 1,15 47-1,-140 16 1,-48 16 0,236 31-1,15-16 1,47-15 0,1 16 15,30-17-31,1 1 31,0 0-15,31-1-16</inkml:trace>
  <inkml:trace contextRef="#ctx0" brushRef="#br0" timeOffset="19697.462">20571 3229 0,'0'16'31,"-16"16"-15,16-17 0,0 48-1,0 0-15,0-16 16,-31 172-1,31-78 1,0 63 0,0-94-1,0-94 1,0 15 0,0-15-1,0-1 1,0 17-1,0-1 1,-16-15 15,16-1-31</inkml:trace>
  <inkml:trace contextRef="#ctx0" brushRef="#br0" timeOffset="21165.404">20649 3167 0,'16'0'78,"0"0"-62,-1 0-1,1 0 16,-16 15-31,16 17 16,-1-17-16,1 80 16,0-48-1,-16 31 1,0-31 0,0 16-1,-32 15 1,17-15-1,-48 15 17,16-46-17,-16-1 1,32 0 0,15 1-1,0-32 1,1 0-1,-1 0 17,16 15-32,16-15 109,-1 0-93,1 0-1,0 16 1,15-16 0,16 16-1,0-1 1,-31 1 15,0 0-15,-1 15-1,1 0 1,-16-15 0,0 16-1,0 15 1,0-32 15,0 17-31,0-1 16,0 0 15,-16 1-15,16-1-16,-15-15 15,-17 15 1,1 0-1,-16-15 1,16 0 0,15-1-1,-31-15 1,-16 0 0,47 0-1,1 0 1,-1 0 15</inkml:trace>
  <inkml:trace contextRef="#ctx0" brushRef="#br0" timeOffset="22830.358">2242 8043 0,'31'0'63,"32"0"-48,0 0 1,47 0-16,31-16 15,-31-15-15,313 15 16,-78 16 0,-79 32-1,-62-32 1,16 0 0,-111 0-1,-15 0 16,-31 0-31,31 0 16,16 0 15,125 0-15,-172 0 0,62 0-1,-62 0 1,-32 15-1,-15-15 1,-16 16 15</inkml:trace>
  <inkml:trace contextRef="#ctx0" brushRef="#br0" timeOffset="24895.426">25400 3982 0,'-16'0'31,"16"-16"-16,-15 16 32,-1 0-31,0 0 0,1-15-16,-17 15 15,-15-16 1,16 16-1,-16 0 17,31 0-17,0 0 1,1 0-16,-17 0 16,17 0-1,-1 0 1,-31 16-1,16-1 1,15 1 0,0 0-1,1-1 1,15 32 0,-16 1-1,16-17 1,-16 16-1,16 0 1,0 0 15,0 0-15,16 31 0,0-62-1,-16 0 1,15-16-1,1 15 1,0 17 0,31 15-1,0-16 1,-16-15 0,16 0-1,-16-16 1,1 15-1,-1 1 1,1-16 15,-17 0-15,1 0 31,0 0-32,-1 0 1,-15-16 0,16 16 15,-16-15-31,16 15 31,-16-16-15,15 16-16,1-16 15,-16-15 1,16 31 15,-16-16 94</inkml:trace>
  <inkml:trace contextRef="#ctx0" brushRef="#br0" timeOffset="34565.401">17686 6334 0,'31'0'62,"48"0"-62,140 0 16,-46 0-16,375 31 15,-30-31 1,-173 0 0,878 0-1,-79 79 1,-203 46 0,-157-15-1,-314-47 1,126-16-1,-392-47 1,-32-16 0,-62-15-1,0 15 1,-16 16 0,16 0-1,0 0 1,-1-16 15,-15 1-31,-31-32 31,-32 47-15,1 0 0,-17 0-1,17 0 1,15 0-1,-31 0 1</inkml:trace>
  <inkml:trace contextRef="#ctx0" brushRef="#br0" timeOffset="53786.138">20587 3010 0,'-16'0'16,"-31"0"-1,-47 31 1,-16 16 0,16 32-1,47-1 1,47-31 0,0 32-1,0-17-15,0 64 16,0-17-1,0 1 17,0-16-17,0 0 1,31-31 0,1 31-1,15 47 1,-16-78-1,32 15 1,-32-46 0,16-17-1,-16-15 1,-15 16 0,31-16-1,47 0 1,-31 0-1,-16-31 1,-16-1 0,16 1 15,0 0-15,-15-32-1,15 0-15,-31 1 16,15-48-1,-15 16 1,31-32 0,-47 32-1,0-16 1,-16 48 0,-31-17-1,16 1 1,31 47 15,-63-48-15,16 1-1,-16 46 1,16-15 0,-16-15-1,48 46 1,-64-15-1,32 15 1,0 0 0,0 16-1,16 0 1,-1 0 0,1 0-1,15 0 1</inkml:trace>
</inkml:ink>
</file>

<file path=ppt/ink/ink14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6:46.5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2148 14032 0,'16'0'62,"31"0"-62,0 0 16,157 47-1,78 0 1,-125-15-16,-63-32 16,470 31-1,-282-31 1,-109 0-16,187 0 31,-187 0-15,-63 0-1,-79 0 1,0 0 0,1 0-1,-1 16 1,0-16-16,1 0 15,15 15 1,-16 1 0,1-16-1,46 32 1,-15-32 0,-1 0-1,-46 0 16</inkml:trace>
</inkml:ink>
</file>

<file path=ppt/ink/ink14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6:48.66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12904 14252 0,'16'0'0,"15"0"16,0-16-1,63 16 1,16 0-1,63 0 1,109-31 0,235 31 15,-94 0-15,-78-16-16,0 16 15,345-63 1,-282 32-1,-204 15 1,-95 16 0,17 0 15,-79 0-31,-16 0 0,79 0 16,47 0 15,31 0-31,-63 16 31,-15-16-15,0 0-1,62 0 1,-46 0 0,15 0-1,-16 0 1,-62 0-1,47 31 1,94 1 0,15-1-1,48 16 1,-142-47 0,32 0-1,-16 0 1,32 0-1,15-16 1,-141 1 0,-16 15 15,-15-16-15,31 16-1,-16 0-15</inkml:trace>
</inkml:ink>
</file>

<file path=ppt/ink/ink14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6:49.88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20743 14001 0,'32'0'62,"-17"0"-62,17 16 16,219 31-1,46 0 1,1-16-16,361-15 16,-32-16-1,94 0 1,-407-32 0,-283 32-1,-15 0 1,-16-15 15,-16 15 47,16-16-47,-15 16-31,-17-16 16,-15 1 0,-31-1-1,31 0-15,-16 16 32,16 0-17,-16 0 1,-31-15-1,47 15 1,16 0 0,15 0-16,-15 0 31</inkml:trace>
</inkml:ink>
</file>

<file path=ppt/ink/ink14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7:02.5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17027 13248 0,'0'-15'31,"16"15"78,0 0-62,-1 0-31,17 0-16,15 0 15,47 0 1,-31 0 0,93 0-1,-46 0 17,16 0-17,-64 15-15,126-15 16,-140 0-1,93 0 1,-63 0 0,-15 0-1,-1 0 1,-15 0 0,48 0-1,30 0 1,16-15-1,-31 15 1,15-16 0,16 0 15,79 1-15,-1-32-1,48 0 1,-189 31-1,110 16 1,-78-16 0,16 16-1,-17 0 1,1 0 0,78 0-1,-47 0 1,79 0-1,15 0 1,79 0 0,-95 16 15,173 15-15,-188 16-1,-47-31 1,-47 0-1,-95-16 1,1 0 0,0 0-1,-1 15 1,1-15 0,31 16-1,31-16 1,-15 16 15,47-1-15,109 17-1,-187-17 1,93-15 0,-15 16-1,15-16 1,-46 16-1,-48-16 1,47 0 0,-15 0-1,31 0 1,-15-16 0,15 16-1,0 0 1,0-16-1,47 16 1,79 0 0,77 16 15,-218-16-15,62 0-1,-16 0 1,-15 0-1,110 0 1,-95 0 0,-31 0-1,32 0 1,15 0 0,15 0-1,-46 0 1,0 0 15,-47 0-31,-16 0 0,47 0 31,-31 0-15,-16 0 0,0 0-1,-16 0 1,32 0-1,-16 0 1,15 0 0,1 0-1,-16 0 1,47 0 0,-31 0-1,-16 0 1,-31-16-1,-1 16 17,1 0 15,0 0-32,-1 0 1,1 0 109,0 0-63</inkml:trace>
</inkml:ink>
</file>

<file path=ppt/ink/ink14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7:09.3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1803 15757 0,'31'0'140,"16"0"-140,16-16 16,-31-1646 0,46 3324-16,63-1662 15,-63 0 1,17 0-16,155-31 15,-93 31 1,-47-16 0,0 16-1,-48-15 1,32 15 0,16 0-1,0-16 1,-32 0-1,-62 16 1,0 0 0,-1 0-1,32 0 17,16 0-17,-16 0 1,0 0-1,-15 0 1</inkml:trace>
</inkml:ink>
</file>

<file path=ppt/ink/ink1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5:05.1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10474 6491 0</inkml:trace>
</inkml:ink>
</file>

<file path=ppt/ink/ink15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7:12.0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22907 13437 0,'31'15'31,"48"1"-31,-16 0 16,31-1-1,-63-15 1,0 16-1</inkml:trace>
</inkml:ink>
</file>

<file path=ppt/ink/ink15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7:12.8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24255 13405 0,'16'0'47,"0"0"-32,31 0-15,16 0 16,31 0-16,125-31 31,-109 31-15,-32 0 0,-46 0-1,-1 0 1,16 0-1,-16 0 1,-15 0 0,15 0-1</inkml:trace>
</inkml:ink>
</file>

<file path=ppt/ink/ink15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7:18.60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4641 15679 0,'31'0'125,"1"0"-110,-1 0-15,32 0 16,-32 0-1,16 0-15,32 0 16,-1 0 0,16 0-1,16 0 1,-47 0 0,-32 0-1,16 0 1,31 0 15,-46 0-31,15 0 16,-16 0 15,-15 0-15,-1 0 296,1 0-296,0 0-1,-1 0 1,1 0 0,15 0 359,1 0-360,-16-16-15,15 16 16,16 0-1,-31-16 1,15 16 0,-15 0-1,-1 0 1,1 0 15,0 0 32,-1 0-32,1 0-15,15 0-1,-15 0 1,15 0-1,32 0 1,0 0 0,15 0-1,1 0 1,30 0 0,48 0-1,0 16 1,-47-16-1,47 0 1,-1 0 0,-77 0-1,-1 0 1,110 0 0,-109 0-1,-1 0 1,-15 0-1,-1 0 1,1 0 0,0 0-1,15 0 1,-31 0 0,16 0-1,0 16 1,31-16-1,31 0 1,16 31 0,-15-15 15,31-1-15,-95-15-1,1 16 1,15 15-1,-15-31 1,-16 0 0,16 0-1,0 0 1,46 0 0,-15 0-1,48 0 16,-1 0-15,-94 0 0,94 32-16,47-32 31,-125 0-15,-1 0-1,32 0 1,-15 0-1,62 0 1,16 0 0,47 0-1,-63 0 1,-79 0 0,1 0-1,-32 0 1,1 0-1,-1 0 17,-15 0-32,0 0 15,15 0 1,-15 0 0,-1 0-1,17 0 1,-17 0 15,1 0-15,0 0-1,-1 0 1,1 0 0,0 0-1,-1 0 1,1 0-1,0 0 17,-1-16 93,1 16-94,0 0-15,-1 0-1,1 0 1,0 0-1,0 0 1,15 0 0,-15 0-1,62 0 1,-47 0 0,16-16-1,0 16 1,-15 0-1,15 0 1,0 0 0,78 0 15,-78-15-15,-31 15-1,-32 0 63</inkml:trace>
</inkml:ink>
</file>

<file path=ppt/ink/ink15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7:21.78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6899 15741 0,'15'0'93,"17"0"-77,-1 0-16,1 0 16,30 0-1,111 0 1,46 0-16,126 0 31,-63 0-15,1 0-1,-158 0-15,16 0 32,-31 0-17,0 0 1,15 0-1,95 0 1,-111 0 0,1 0-1,16-15 1,93 15 0,-62 0-1,47 0 1,-79 0-1,95-16 1,-64 16 15,-46 0-15,78 0 0,-47 0-1,-78 0 1,15 0-1,-62 0 1,31 0 0,32 0-1,-1 0 1,0 0 0,-62 0-1,0 0 79,-1 0-63,1 0 16,0 0-31,-1 0-1,33 0 1,-1 0 0,15 0-16</inkml:trace>
</inkml:ink>
</file>

<file path=ppt/ink/ink15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7:23.51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12386 15820 0,'47'0'141,"0"-16"-126,63 16-15,78-47 32,110 0-17,-125 16-15,78 15 16,-79-15-1,1 31 1,-158 0 15,1 0 1,31 0-17,-16 0 1,-15 0-1,31 0-15,-16 0 16,-15 0 0,62 0 15,-15 31-15,16-31-1,-17 16 1,-46-16-1,0 15 17,-1-15-32,17 16 31,-1-16 0,-15 0-15,-1 0-16,1 0 31,-16 16 78</inkml:trace>
</inkml:ink>
</file>

<file path=ppt/ink/ink15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7:24.86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15695 15867 0,'0'-16'78,"-16"16"-78,0 0 32,1 0-1,-1 0 0,0 0-15,1 0-1,-1 0 1,0 0 0,1 0-1,-1 0 1,16-16-1,-16 16-15,-15 0 16,15 0-16,-31 0 16,16 0 15,-1 0 0,17 0-15,-1 0-16,-15 0 15,-32 0 1,-15 0 0,15 0-1</inkml:trace>
</inkml:ink>
</file>

<file path=ppt/ink/ink15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7:40.7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15899 15710 0,'0'-16'0,"15"16"93,1 0-77,15 0-16,1 0 16,15 0-1,0 0-15,-16 0 16,94 0-1,-93 0 1,-1 0 0,-15 0-1,0 0 48,-1 0-48,1 0 1,0 0 0</inkml:trace>
</inkml:ink>
</file>

<file path=ppt/ink/ink15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7:41.5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16745 15741 0,'16'0'47,"15"0"-31,16 0-1,-15 0-15,30 0 16,-15 0 0,0 0-1,-15 0 1,-17 0-1,32 0 17,-15 0-32,15 16 31,-16-16 0,-15 0-31,15 0 16,-15 0-1</inkml:trace>
</inkml:ink>
</file>

<file path=ppt/ink/ink15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7:46.8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18627 15773 0,'15'0'78,"1"0"-62,15 0-16,1 0 15,109 15 1,47 17-1,32-32 1,-79 31 0,31-31-1,48 0 1,-48 0 0,79 0-1,-110 0-15,0 0 16,173 0-1,-1-16 1,-15 1 0,47 15-1,-141 0 17,-126 0-32,16-32 15,-47 32 1,-31 0-1,0 0 32,0 0-31,15 0 0,16 0-16,-16 0 15,63 0 1,16 0-1,47 0 1,0 0 0,-1 0 15,-61 0-15,-48 0-1,15 0 1,1 0-1,-32-15 1,16 15 0,32-16-1,31 16 1,31-16 0,-16 16-1,32 0 1,-16 0-1,16-15 1,-79 15 0,-31 0-16,94 0 15,63-32 17,-110 32-17,16 0 1,47 0-1,-47 0 1,31 0 0,-16 0-1,-31 0 1,-15 0 0,15 0-1,0 0 1,15 0 15,-30 0-15,-1 0-1,-31 0 1,0 0 0,0 0-1,32 0 1,-48 0-1,16-15 1,0 15 0,16 0-1,47-16 17,-63 16-32,-16-16 15,0 16 1,63 0-1,-62 0 1,-1 0 0,79 0-1,-63 0 1,0 0 0,0 0-1,-16-15 1,-15 15-1,15 0 1,1-16 0,-1 16-1,1 0 1,-1-16 0,0 16-1,-15 0 1,15 0-1,1 0 1,-1-15 15,0 15-31,-15 0 32,0 0-17</inkml:trace>
</inkml:ink>
</file>

<file path=ppt/ink/ink15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7:47.1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27203 15804 0</inkml:trace>
</inkml:ink>
</file>

<file path=ppt/ink/ink1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5:08.88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4469 13766 0,'15'0'31,"17"0"-15,-1-16-16,0 16 16,1 0-1,-17 0-15,111 0 16,140 0 0,48-31-1,109-16 1,-172 47-1,-157 0 1,-47 0 0,-15 0-1,-1 0 17,16 0-17,31-16 1,-31 0-1,0 16 1,-15 0 0,15 0-1,78 0 1,-46 0 0,-1 0-1,-15 0 1,-32 0-1,0 0 1,32 0 0,-16 0 15,16 0-15,-16 0-1,0 0 1,16 0-1,62 0 1,95 0 0,31 0-1,-48 0 1,-156 0 0,16 0-1,15 0 1,79 0-1,0 0 1,0 0 0,-94 0-1,-48 0 17,17 16-1,-17-16-31</inkml:trace>
</inkml:ink>
</file>

<file path=ppt/ink/ink16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7:48.7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27266 15851 0,'-16'0'62,"-15"0"-46,-79 0-16,-204 0 16,126 47-1,31-47 17,1 0-17,77 0 1,64 16-16,-95-1 31,31-15-15,1 16-16,-79-16 15,-78 0 17,188 0-32,-47 0 15,-47 0 1,0 0-1,-110 32 1,110-17 0,31-15-1,-78 0 17,62 0-17,48 0 1,-79 0-1,-31 0 1,78 0 0,1 0-1,-1 0 1,-47 0 0,32 0-1,15 16 1,32-16-1,-17 0 17,33 0-17,-48 0 1,0 0 0,-15 0-1,15 0 1,-31 0-1,-94-16 1,94-15 0,-16 15-1,31 0 1,-15 1 0,63 15-1,62 0 1</inkml:trace>
</inkml:ink>
</file>

<file path=ppt/ink/ink16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8:07.12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18705 15538 0,'16'0'125,"15"0"-109,0 15-16,32 1 15,157 31 1,-111-47-16,362 78 31,-205-46-15,424-32-1,-549 0-15,79-16 32,-16-15-17,-142-16 1,-15 47-1,110-16 17,-110 16-32,235-16 31,-203 16-31,78-31 31,31 0-15,-63-1-1,-62 32 1,-16-16 0,0 16 15,-31 0-31,46-15 16,1 15 15,-47-16-31,15 16 15,79-16 17,-63 16-32,16 0 15,46 0 1,48 0 0,0 0-1,94-31 1,-110 31-1,16 0 1,-47-16 15,-1 16-15,1 0 0,0 0-1,-47 0 1,15 0-1,-31 0 1,0 0 0,-31 0-1,-1 0 1,17 0 0,-1 0-1,16 0 1,16 0 15,31 0-15,0 16-16,0 0 15,-16 15 17,64-15-17,30-1 16,-62-15-15,31 16 0,-31-16-1,-95 0 1,17 0 0,15 0-1,-16 0 1,0 0-1,16 0 1,-15 0 0</inkml:trace>
</inkml:ink>
</file>

<file path=ppt/ink/ink16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8:20.0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27626 15867 0,'-15'0'15,"15"-16"1,-16 16 15,-31 0-15,16 0-16,15 0 15,-15 0 1,-1 0 0,17 0 15,-1 0-31,0 0 16,-46 0 15,30 0-16,1 0-15,-16 0 16,15 0 15,1 0-31,15 16 32,1-16-1,-1 0-16,-15 0-15,-16 0 16,31 15 0</inkml:trace>
</inkml:ink>
</file>

<file path=ppt/ink/ink16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8:23.99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25933 15569 0,'0'0'0,"16"0"16,15 0-1,32 0 1,15 0 0,79-31-1,-16 15 1,-62 0-1,-64 16 1,95 0 31,-47 0-47,-1 16 31,-15 0-15,-15-16-1,-17 15 1,33-15 0,-33 16-1,48 15 17,-47-31-32,-1 0 15,-15 16 1,63 0 15,-47-1-31,15 1 16,-15-16 15,-1 16-15,1-16 15</inkml:trace>
</inkml:ink>
</file>

<file path=ppt/ink/ink16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8:26.87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28050 15710 0,'31'0'46,"0"0"-30,-15 0 0,47 0-16,47 0 15,125 0 1,-63 0 0,110 0-1,-31 0 1,-125 0-1,-32 0 1,-47 0 0,16 0-1,-16 0 1,0 0 0,-16-16-1,32 16 1,-48 0-1,32-15 1,-15 15 0,-16 0-1,15 0 17,32 0-17,-16 0 1,-32 0-1,32 0 1,32 0 0,-1 0-1,-31 0 1,-31 0 0,0 0-1,15 0 16,-15 0-15,-1 0 0,1 0-16,0 0 31,15 0-15,0 0-1,1 0 1,-17 0 31,1 0-32,15 0 1,1 0 0,-17 15-1,1-15 1</inkml:trace>
</inkml:ink>
</file>

<file path=ppt/ink/ink16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8:29.9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28395 15820 0,'62'0'47,"17"0"-31,-1 0-1,79-32 1,-110 32-16,47 0 15,16 0 1,-63 0 0,0 0-1,16 0 1,-1 0 0,1 0-1,31-15 1,0 15-1,-47-16 1,-15 16 0,-1 0 15,32 0-15,-16 0-1,15 0 1,17 0-1,-48-16 1,79 16 0,-47-15-1,-1 15 1,17-16 0,-32 16 15,-16 0-16,1 0 1,15 0 0,-16 0-1,-15 0 1,-1 0 0,1 0 15</inkml:trace>
</inkml:ink>
</file>

<file path=ppt/ink/ink16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8:36.8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1552 16541 0,'0'-16'110,"16"16"-79,0 0-15,-1 0-1,1 0 1,0 0 78,-1 0-79,1 0 1,0 0-1,-1 0-15,17 0 16,-1 0 0,0 0-1,16 0 1,16 0 15,-31-15-31,-1 15 16,0 0-1,-15 0 1,0 0-16,31 0 16,-32 0-1,79 0 1,-31 0 0,-16 0-1,0 0 1,16 0-1,47 0 1,15 0 0,-15 0-1,-47 0 1,-1 0 15,32 15-15,63-15-1,-94 0 1,47 0 0,-1 0-1,17 0 1,-48 0 0,32 0-1,0 0 1,31 0-1,-31 0 1,-1 0 0,-62 0-1,47 0 17,-31 0-1,-32 0-31,1 0 15,62 0 1,-63 0 0,16 0-1,0 0 1,32 0 0,-17 0-1,17 0 1,78 0 15,-95 0-15,-15 0-16,0 0 15,16 0 17,16 0-17,-1 16 1,-15-16-1,-1 0 1,17 16 0,-48-16-1,16 0 1,-31 0 0,15 0-1,1 15 1,-1-15-1,0 0 1,32 0 15,-32 0-15,1 0 0,15 0 15,-16 16-31,-15-16 15,15 0-15,126 16 16,-110 15 0,94-15-1,-31-16 1,-47 0 0,62 15-1,47 1 1,1 15-1,93-15 1,-62 15 0,-31-31 15,62 0-15,-204 0-1,95 16 1,-111-16-1,32 0 1,0 0 0,16 0-1,-16 0 1,0 0 0,0 0-1,-31 0 1,15 0-1,1 0 1,30 0 0,-15 0-1,16 0 1,-16-16 15,79 16-15,-48 0-1,16-31 1,-31 31 0,-16 0-1,-16 0 1,1 0 0,-1 0-1,0 0 1,1-16-1,-1 16 1,-31-15 0,16 15-1,-1 0 17,-15-16-1,16 0-16,-16 1 1,0-1 0,0-15-1,0 15 17,0 0-17,0 1 1,-16-1-1,1 16 1,15-16 0,-16 16-1,0 0 17,1 0-17,-1 0 1,16-15-1,-16 15 1,1-16 0,-1 0-1,0 16 1,1-15 15,-1 15 0,0 0-15,16-16 0,-15 16-16,-1 0 15,16-16 1,-16 1 15,1 15-15,-1 0-1,16-16-15,-16 16 16,0-16 0,1 16-1,-1-16 1,0 1 0,1-1 15,-1 16 0,0 0-31,1-16 16,-1 16-1,0 0 1,-15-15 15,15-1-15,1 16-16,-1 0 15,0 0 17,1 0-17,-1 0 1,0 0 0,1 0-1,-32-16 16,31 16-31,-16-15 16,-30-1 15,30 16-31,-15 0 16,16-16 0,-63 16-1,63 0 1,-63-15-1,31 15 1,-63 0 0,48 0-1,-16 0 1,31 0 0,0 0-1,-15 0 1,15 0-1,1 0 1,-1 0 0,0 0-1,16 0 1,0 0 15,-16 0-15,16 0-1,32 0 1,-48 15 0,16-15-1,0 0 1,0 16 0,0-16-1,15 16 1,1-16-1,-16 0 1,16 15 0,15-15 15,0 0-15,1 16-1,-1 0 1,16-1 46,0 1-62,16-16 16,15 31 0,-15-15-1,-1-16 1,1 0-1,0 16 1,-1-16 0,1 0-1,0 0 17,-1 0-17,1 16-15,63-16 16,15 31-1,-16-15 1,-47-1 0,-15-15-1,47 0 1,-32 0 0,32 0-1,15 16 1,-31-16-1,16 0 1,31 0 0,-31 16-1,-16-16 1,16 0 15,-1 0-15,-15 0-1,-15 0 1,-1 0 0,-15 0-1,-1 0 1,17 0 0,-1 0-1,16 0 1,-16 0-1,1 0 1,-1 0 0,1 0 15,-17 0-15,17 0-1,15 0 1,-16 0-1,-15 0 1,15 0 0,0 0-1,-15 0 1,15 0 0,1-16-1,-17 16 1,17 0-1,-17 0 1,17 0 0,-32-16-1,16 16 220</inkml:trace>
</inkml:ink>
</file>

<file path=ppt/ink/ink16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8:37.6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8906 16557 0</inkml:trace>
</inkml:ink>
</file>

<file path=ppt/ink/ink16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8:48.03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10427 16368 0,'15'0'109,"1"0"-93,0 0 0,-1 0-16,1 16 15,0-16 1,15 0-1,16 0 1,-16 16 0,-15-16-1,0 0 32,-1 16-31,1-16-1,0 0 1,15 0 0,0 0-1,-15 0 1,16 0 0,-17 15-1,32-15 1,16 0-1,-32 0 1,-15 0-16,15 0 31,1 0-31,15 0 16,15 16 15,64-16-15,-79 0-1,31 31 1,-62-31-16,47 0 16,-16 0-1,31 0 1,48 32 0,-64-32-1,1 15 1,0-15-1,-16 0 1,15 0 0,80 0-1,-17 16 1,63 0 15,-47 15-15,32-31-1,517 16 1,-63-32 0,-110-15-1,-62 15 1,-298 16 0,-95 0-1,1-16 1,16-15-1,-17 31 1,48 0 0,31 0-1,-15 0 1,-17 0 15,142 0-15,-220 0-1,1 0 1,78 0 0,-16 0-1,0 0 1,16 0 0,-32 0-1,16 0 1,16 0-1,-1 0 1,-14 0 0,-1 0 15,-79 0-15,17 0-16,-1 0 15,32 0 1,-16 0-1,-32 0-15,1 0 32,15 0-17,1 0 1,62 0 0,-31 0-1,31 0 1,-47 0-1,0 0 1,0-16 0,0 16-1,-31-15 17,-1 15-32</inkml:trace>
</inkml:ink>
</file>

<file path=ppt/ink/ink16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8:51.2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19646 16494 0,'15'0'62,"1"0"-46,0-16-16,31 1 16,63 15-1,109-32 1,1 17-1,-142 15-15,79-32 16,-63 16 0,31-15-1,-62 15 1,47-31 0,-95 47 140,17 0-156,15 0 15,16 0 1,15 0 0,-47 0-16,48-15 15,-48 15 1,110 15 0,-31 1-1,-32-16 1,-46 0-1,-1 16 32,-15-1-47,-1-15 16,1 0 15,-32 0 47,1 0-78,-17 0 16,1 32 0,47-32-1,46 15-15,33 17 16,14-16-1,79 31 1,-31-16 15,-94-31-15,-16 31-16,0-31 16,-16 0-1,48 0 1,15 16-1,-31-16 1,15 0 0,-31 0-1,-16 0 1,-15 0 78,-94-31 234,15 15-313,-94 0 1,110 16 0,-31-15-16,-32-17 15,63 32 1</inkml:trace>
</inkml:ink>
</file>

<file path=ppt/ink/ink1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5:11.5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4610 14017 0,'0'-16'62</inkml:trace>
</inkml:ink>
</file>

<file path=ppt/ink/ink17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8:52.2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22484 16400 0,'15'0'32,"-15"-16"30</inkml:trace>
</inkml:ink>
</file>

<file path=ppt/ink/ink17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8:52.98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23142 16431 0,'0'0'0,"16"0"94,15 0-94,16 0 16,47 0-1,0 0 1,-31 0-1,-16 0 1,0 0 0,-31 0-1,0 0 1</inkml:trace>
</inkml:ink>
</file>

<file path=ppt/ink/ink17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4:35.02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24851 8999 0,'-15'0'63,"46"0"62,0 16-109,32-16-16,31 16 15,63-1 1,109 17-1,-124-32 1,-64 0 0,32 0-1,-32 0 1,32 15 15,-63-15-31,16 0 0,15 0 16,94 0-1,-62 0 1,-31 0 0,-48 0-1,-15 0 17,-1 0-32,17 0 15,-1 0 1,0 0-1,-15 0 1,15 0 0,-15 0-1,0 0 1,-1 0 0,17-31-1,-17-16 1,-15-31 15,0 31-31,0 15 31,0 1-31,-15-32 32,-32 16-17,-47-16 1,-16 32-1,16 0 1,-16-16 0,32 15 15,-32 32-31,-63 0 16,-15 0-1,-15 63 1,46-32-1,-16 32 17,79-47-17,-63 62 1,142-62 0,-48 15-1,-62 16 16,15 32-15,47-32 0,-31 47-1,47-16 1,47-62 0,-16 31-1,16-31 16,0-1-31,0 1 16,0 15 0,0 1-1,16 15 1,0-32 0,-1-15-1,17 32 1,30-1-1,32 32 1,16-32 0,47 16-1,-79-31 17,1-16-17,-1 0-15,32 0 16,62 0 15,-140 0-15,62 0-16,-31 0 15,31-47 17,0 31-17,0-31 1,-31 0-1,78-63 1,-110 79 0,47-32-1,-15 1 17,-63 46-17,31-16 1,-31 17-16,32-32 31,-32 15-15,15-30-1,-15 46 1,0-47 0,0 48-1,-31-32 1,-16 31-1,0-15 1,0 15 0,-94-47 15,63 47-31,-158 1 31,-15 30-15,142 32-1,62-15 1,15-16-16,-109 93 31,78-46-15,-31 31 0</inkml:trace>
</inkml:ink>
</file>

<file path=ppt/ink/ink17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4:38.3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14723 7039 0,'31'0'78,"455"0"-62,-251 0 0,-15 0-16,46 0 15,565 0 1,-580-15-1,-31-1 1,-48 16 0,32 0-1,-47 0 17,-32 0-17,16-16 1,16-31-1,0 47 1,-16-15 0,-63-1-1,-62 16-15,15 0 16,1 0 0,-1 0-1,-15 0-15,109 0 16,-15-16-1,15 16 1,-46 0 0,15 0-1,-16 0 17,63 0-17,95 0 1,14 0-1,17 32 1,15 46 0,-78-47-1,219 1 1,-46-32 0,-127 0-1,-61 0 1,-33 0-1,-30 0 1,78 0 0,-48-16-1,64-15 1,-63-1 15,250-15-15,-187 32-1,-32-1 1,16 16 0,-16 0-1,-110 0 1,189 0 15,-220 0-31,31-16 16,-31 16-1,0-15 1,32 15 0,15 0 15,-63 0-15,-15 0-1</inkml:trace>
</inkml:ink>
</file>

<file path=ppt/ink/ink17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4:45.19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25008 6773 0,'31'0'47,"-15"16"-31,15-16-16,111 47 16,-17-32-1,63 17 1,220-17-16,-16 17 31,-47-17-31,-157 17 16,-63-17-1,-62 1 17,31-16-17,-16 0 1,32 0-1,-94 0 1,15 0 0,16 0-1,0 0 1,-31 0 0</inkml:trace>
</inkml:ink>
</file>

<file path=ppt/ink/ink17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4:47.61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12026 9172 0,'0'-16'62,"47"0"-62,-16 1 16,16-1 0,94-15-1,283-48 16,-142 17-31,314-17 16,-142 1 0,-124 31-1,-174 47 17,-140 0-32,15 0 15,-15 0 1</inkml:trace>
</inkml:ink>
</file>

<file path=ppt/ink/ink17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5:04.37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12700 9329 0,'0'-16'31,"16"16"16,62 0-32,16 0-15,329 16 32,1-1-17,-283-15 1,-78 16-1,-48-16-15</inkml:trace>
</inkml:ink>
</file>

<file path=ppt/ink/ink17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5:05.0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16102 9109 0</inkml:trace>
</inkml:ink>
</file>

<file path=ppt/ink/ink17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5:06.4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11947 10332 0,'79'0'94,"31"-16"-94,31 16 0,15 0 31,142 0-15,47 0-1,63 0 1,-126 0 0</inkml:trace>
</inkml:ink>
</file>

<file path=ppt/ink/ink17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9:14.0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14989 5707 0,'31'0'31,"17"0"-31,-1 0 16,15 0-16,-30 0 15,46 0 1,79 15-1,94 17 1,-63-17 0,188-15-1,424 0 17,-675 0-32,142 0 15,-158 0 1,1 0-1,0 0 1,0 0 15,15 0-31,16 0 16,-78 0 15,-32 0-15,-15 0-1,0 0 1</inkml:trace>
</inkml:ink>
</file>

<file path=ppt/ink/ink1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5:13.28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7244 15632 0,'15'0'62,"32"0"-62,16 0 16,125 0 0,95 15-1,-142 17-15,282 15 16,-251-47-1,503 47 17,-472-16-17,80-31 1,-221 0 0,205 0-1,-32 0 1,-47 0-1,63-16 1,157 16 0,-189 0-1,-78 0 1,-62 0 0,15 0-1,-47 0 1,94 0-1,-78 0 1,78 0 0,-78 0-1,-32 0 1,126 0 15,-79 0-31,63 0 16,-62 0-1,-32 0 1,-32 0 0,1 0 31,0 0-32,-32 0 48</inkml:trace>
</inkml:ink>
</file>

<file path=ppt/ink/ink18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9:16.89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15491 5597 0,'31'0'15,"48"-47"1,15 16-16,94-32 15,470-94 17,-78 126-17,-329 31 1,-78 15-16,31 17 16,-142 31 15,-15-16-16,0 0 1,-31-32 0,-16 17-16,16-17 15,-1 1 1,1 78 15,-16-63-31,32 32 16,-32-16-1,-16 79 17,0-79-32,0 78 15,1-109 17,-48 31-17,-62 0 1,-1-16-1,-46 48 1,62-64 0,-110-15 15,1-47-15,62 0-16,-235-16 15,63 1 1,78-17 15,188 17-15,32 46-1,-63-47 1,16 16 0,62 16-1,0-1 1,1 1-1,-1 0 1,16-32 0,125-15-1,-46 46 1,156-93 0,-63 46-1,-62 48 16,-63 31-15,16 0 0,-48 16-16,17-1 15,-16-15 1</inkml:trace>
</inkml:ink>
</file>

<file path=ppt/ink/ink18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9:18.77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16604 6930 0,'-16'0'0,"-15"0"141,-16 31-141,-47 16 15,16 0-15,-32 0 16,-376 188 15,407-203-15,-46 30-1,-251 111 1,172-95 0,94-31-1,-219 126 1,188-95-1,78-62 1,-110 78 0,1-31-1,62 15 1,95-62 0,-95 46-1,-78 48 16,47-31-15,62-32-16,-78 78 31,142-78-15,-32-16 0,0 1-1,0 15 1,-32 16-1,48-32 1,31-15 0,-16-16 15</inkml:trace>
</inkml:ink>
</file>

<file path=ppt/ink/ink18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9:20.0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17169 7071 0,'0'47'0,"15"0"15,64 94 1,46 173-1,16 109 1,-78-172-16,15 266 16,-46-93-1,-32-111 17,0 32-17,0-204-15,15 188 16,-15-125-1,47 47 1,-31-110 0,15 126 15,-15-142-15,0-62-1,-16-47 1,0 31-1,0-32 1,-16 1 0,0-16 15,1 0-15</inkml:trace>
</inkml:ink>
</file>

<file path=ppt/ink/ink18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9:21.4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16980 6632 0,'32'47'15,"-17"-16"1,32-15-16,48 47 16,14 15-1,1 16 1,-63-63 0,157 142 15,-47-48-16,15 32-15,-46-63 32,-17 32-17,-62-64 1,32-15 0,-32 32-1,31-1 1,1 16-1,-48-62 1,110 124 0,-47-14-1,-31-80 1,94 158 15,-95-111-15,-30-46-1,62 31-15,-16 16 16,16 0 15,-62-95-15,-32 1 0,47 31-1,-47-31 1,47 47-1,47 62 1,-47-47 0,-16-46-1,95 156 1,-48-94 15,-47-47-31,16 16 0,47 62 31,79 79-15,-142-141 0,236 188-1,-142-142 1,48-30 0,-126-48-1,-32-31 1,48 0-1,-16 0 1,0-16-16</inkml:trace>
</inkml:ink>
</file>

<file path=ppt/ink/ink18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9:25.05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17827 7149 0,'31'0'62,"1"0"-46,78 0 0,-63 0-1,31 16-15,157 31 16,47-16 0,-31-31-1,-63 16 16,-141-16-31,79 16 32,-79-16-17,47 0 1,-47 0-16,31 0 31,-62 0-15,0 0 15,-1 0-15,32 0-1,-31 0 1,0 0-16,-1 0 16,1 0-1,0 0 1,0 0-1,-1 0 17,-15-16 30,47 16-62,-31-16 16,15 1-1,16-1 1,-31 0-16,15 16 16,-15 0-1,0 0 1</inkml:trace>
</inkml:ink>
</file>

<file path=ppt/ink/ink18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9:27.7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10866 8843 0,'0'-16'62,"15"16"-46,64 0-16,30 0 15,1-16-15,0 16 16,47 0 0,-48 0-1,17 0 1,-1 16 15,-15-16-15,0 0-16,-79 0 31,-15 0-31,0 0 62,15 0-46,32 0 0,31 0-1,-16 0 1,-47 0-16,48 0 16,31 31-1,-79-31 1,0 0-1,-31 16 32,16-16-47,0 0 47</inkml:trace>
</inkml:ink>
</file>

<file path=ppt/ink/ink18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9:28.96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11305 8858 0,'15'0'31,"17"0"-31,-1 16 16</inkml:trace>
</inkml:ink>
</file>

<file path=ppt/ink/ink18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9:31.65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11759 10505 0,'16'0'62,"0"0"-31,15 0 1,16 0-17,16 15 1,46 17-1,1 15 1,-16-32 0,-31-15-16,62 16 31,-93-16-15</inkml:trace>
</inkml:ink>
</file>

<file path=ppt/ink/ink18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9:32.93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11697 13562 0,'15'0'63,"17"0"-47,15 0-16,47 0 31,15 0-16,111 0 1,-173 0 0,47 0-1,-63 0-15,1 0 16,15 0 0,-16 0-1,-15 0 1,0 0-1</inkml:trace>
</inkml:ink>
</file>

<file path=ppt/ink/ink18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9:34.18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17357 10708 0,'15'0'16,"1"0"15,15 0-15,32 0-16,188-47 16,0 32-1,0 15 16,-142 15-15,-77-15-16,31 47 16,-1-15-1,79-17 1,-94-15 0,79 0 15,-111 0-31,33 32 15,46-17 1,-32-15 0,-46 0 15,-16 16 16</inkml:trace>
</inkml:ink>
</file>

<file path=ppt/ink/ink1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5:14.7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3199 16416 0,'15'0'125,"32"0"-110,16 31-15,125 32 16,110-1 0,63-15 15,-111-47-15,-202 0-1,77 16 1,-78 15-16,16-15 15,62 0 1,-78-16 0,-15 0 15</inkml:trace>
</inkml:ink>
</file>

<file path=ppt/ink/ink19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9:35.2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16620 12308 0,'31'-16'62,"16"0"-46,-15 16-16,15-15 16,188-32 15,-173 47-31,33-16 15,-80 16 1,17 0 0,-1 0-1,-15 0-15,46 0 16,-30 0 15,-17 0-15</inkml:trace>
</inkml:ink>
</file>

<file path=ppt/ink/ink19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9:36.7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20869 10552 0,'15'0'31,"32"0"-31,95 0 16,-33 0-1,17 0 1,93 15 0,173 32-1,63 0 16,-345-15-31,46-32 32,-156 15 30</inkml:trace>
</inkml:ink>
</file>

<file path=ppt/ink/ink19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9:37.6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21402 12198 0,'16'0'78,"15"16"-63,-15-1-15,31-15 16,-16 16 0,0-16-16,48 0 15,-64 0 17</inkml:trace>
</inkml:ink>
</file>

<file path=ppt/ink/ink19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9:37.8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22045 12339 0</inkml:trace>
</inkml:ink>
</file>

<file path=ppt/ink/ink19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9:45.77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11085 12104 0,'0'-16'31,"0"-31"-15,-16 16-1,1-1-15,-1-30 16,-62-48 0,-32-31-1,16 94 16,31 15-15,32 17 0,-126-1-1,79-15 1,15 31 0,-63 15-1,48 17 16,0 15-15,15 0 0,-78 78-1,109-93 1,-46 62 0,47-47-1,-32 47 1,16 0-16,-16 47 31,48-31-15,15-16-1,0-79 1,0 48-16,0-31 31,47 30-15,15 17-1,32-1 1,0-47 0,-31-15-1,31 0 1,32 15 0,15-31-1,110 0 16,-142-16-31,1 1 16,-47-32 0,15-32 15,32-30-15,-63 30-1,-31 48 1,31-110-1,-47 78 1,0-15 0,0 31-1,0 0 1,-79-79 0,-62-62-1,63 125 1,62 48-1,-15-17 17,-16 32-17,31 0 1</inkml:trace>
</inkml:ink>
</file>

<file path=ppt/ink/ink19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9:49.47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13186 7714 0,'0'0'0,"-31"-16"16,-1 16 0,-30-16-1,-17 16 1,48 0 0,-16 0-1,15 0 16,-30 0-31,-173-31 16,-189-47 0,95 46-1,-32 17 17,299 15-17,-17 31 1,-46 63 15,62-63-15,-47 48-1,79-32-15,-47 15 16,-16 48 0,-48 78 15,17-31-16,47-47-15,-111 219 32,95-94-17,0 32 1,32-32 0,-48 126-1,63-126 1,-32 251 15,48-267-31,0 32 16,15-31-1,-15-63 1,-1 360 15,17-156-15,15 78-1,15-79 1,32-219-16,-31 48 16,31-33 15,-16 252-15,-31-345-1,32 93 1,-32-46-1,78 78 1,-31-47 0,63 95 15,-47-158-31,46 47 16,17-62 15,-48-47-31,267 47 31,-125-63-15,-79 31-1,31-31-15,565-16 32,-549 1-1,-62 15-31,46-16 31,361-47-15,-392 48-1,142-48-15,328 0 32,-548 32-17,-47 31 16,31 0-15,47-47 0,-63 47-1,63-32 1,-78 17 0,62-32-1,-62 47 1,31-63-1,-31-15 1,15-158 15,-31 127-31,0-142 16,0 94 0,-47-94-1,-94-188 1,31-78-1,-15 15 1,-1 16 0,-31-204 15,110 408-15,16 0-1,15 125 1,1-63-1,-17-31 1,-15-125 15,47 15-15,0 252 0,0 62-16,0-141 15,-16-16 1,-15 47-1,-16-125 17,16 235-32,-1-126 31,-15 63-15,16 32-1,-16 15 1,-63-31-1,63 47 1,-141-63 0,47 48-1,-32-1 17,-62 16-17,173 31 1,14 16-1</inkml:trace>
</inkml:ink>
</file>

<file path=ppt/ink/ink19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9:51.3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23236 10944 0,'-15'0'0,"30"0"0,-46-16 15,0 0-15,-16-15 16,-48-1 0,48 17-1,-47-32 1,-62 15-1,-315-46 1,220 62 15,-62 16-15,125 0 0,109 0-16,-31 0 15,-46 0 1,-111 0-1,-109 0 1,-48 0 0,142-31-1,-16 15 1,16-31 0,-94 47 15,-659 0-16,847 0 1,-63 32 0,94-17-1,0 1 1,32 31 0,-314 47 15,298-31-16,15 0 1,95-32-16,-110 110 31,16 0-15,-79 188 0,141-125-1,16 47 1,47 0-1,0-173 1,-63 126 0,63-157-1,0 79 1,0 15 0,0-32-1,32-14 1,30-17-1,-30-47 1,93 95 0,236 62 15,-32-78-15,330-32-1,46-78 1,-360 0-1,596-125 1,15-95 0,-266 1-1,-329 125 1,-189 15 15,-109 48-15,-32-1-1</inkml:trace>
</inkml:ink>
</file>

<file path=ppt/ink/ink19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9:52.2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22923 15334 0,'-32'-16'15,"17"16"1,15-16 0</inkml:trace>
</inkml:ink>
</file>

<file path=ppt/ink/ink19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09:53.45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22750 15020 0,'0'-16'16,"-15"16"31,-17 0-31,-31 0-16,32 0 15,-16 0 1,0 0-1,16 0 1,-32 16 0,-31 0-1,16-1 1,30 17 0,-77-1-1,-16 1 1,-126 30-1,126-30 1,-16-17 15,-140 32-15,61-31 0,95-16-1,-172 47 1,187-16-16,-62-15 15,110-16 1,-236 0 15,173 16-31,31-16 32,1 0-32,14 0 31,-30-16-16,-63-31 1,-63 31 0,32 1-1,109-17 1,-31-15 15,15-15-15,16 30-1,1-15 1,-111 31 0,157 1-16,16 15 0,-109-16 31,15-31-15,-48 47-1,111-16 1,15 16-1,-31 0 1,79-15 0,-48 15-1,-16 0 1,1 0 0,-32 0-1,1 0 1,-48 0-1,16 0 1,31 0 0,31 0-1,-77 0 17,93 0-17,0 0 1,32 0-1</inkml:trace>
</inkml:ink>
</file>

<file path=ppt/ink/ink19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0:02.87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17341 15459 0,'63'0'109,"15"0"-109,79 0 16,298 0-1,62 0 1,-423 0 0,47 0-16,79 0 15,15 16 17,-125-16-17,-95 0 1,64 0-1,-64 0 1,1 0 0,0 0-1,46 0 1,48 15 0,-31-15-1,-79 16 1</inkml:trace>
</inkml:ink>
</file>

<file path=ppt/ink/ink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14:58.3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16745 8780 0,'-94'-47'31,"63"31"-31,-1-31 16,-30 31-16,-126-46 16,-236 30 15,95 17-15,188 15-1,-16 0 1,79 0-16,-346 0 31,111 0-15,109 0-1,141 0 1,48 0 31,-33 47-32,1-16 1,16 16-16,-32 16 16,16-16-1,-62 31 17,46 1-17,-31 46 1,78-78-1,0-31 1,16-1 0,0 17 15,47 15-15,-15 16-1,46 78 1,48-32-1,109-14 17,125-64-17,-187-31-15,93 0 16,-156 0 0,-31 0-16,46 0 15,16-31 1,63 31 15,-110 0-15,-63 0-1,1 0 1,15 0 0,31 0-1,63 0 16,-109 0-31,15-16 16,0-16 0,31-15-1,1-47 1,-32 32 0,31-32-1,-62 62 16,-1 17-15,-15-17-16,16 17 16,0-17-1,-1-15 1,-15 31 0,0-15-1,0 0 1,-15-16-1,-48-32 1,-15 1 0,-32 31-1,63 31 17,31 16-17,-31-16 1,31 16-1,-46 0 1,46 0 0</inkml:trace>
</inkml:ink>
</file>

<file path=ppt/ink/ink2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5:21.5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10082 6930 0,'0'0'15,"-32"0"-15,-62 31 16,0 0-1,-31 1 1,62-17 0,0-15-1,1 0 1,-1 0 0,-188 0-1,-94 16 1,125 16-1,32-17 1,79-15 0,15 0-1,-1 0 1,-14 0 0,30 0-1,1 0 1,15 0-1,-15-15 17,15 15-17,32 0-15,-1-16 16,-15 16 15,-15 0-15,-48-16-1,-141 16 1,79 0 0,62 0-1,47 0 1,47 0 0</inkml:trace>
</inkml:ink>
</file>

<file path=ppt/ink/ink20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0:03.91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15350 16243 0,'0'-16'63,"31"16"-48,16 0-15,-31-15 0</inkml:trace>
</inkml:ink>
</file>

<file path=ppt/ink/ink20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0:04.6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15491 16196 0,'16'0'93,"-1"-16"-77,64 1-16,77-1 16,17-15-1,203 15 1,-203 16 0,15 0-1,219 0 1,-124-31-1,-111 31 1,-62 0 0,-32 0-1,-46 0-15,93 0 32,-94 0-32,16 15 15,1 1 1,-1-16-1,31 16 1,-31-16 0,63 0 15,-63 31-31,0-15 16,-32-1 15,33-15-16,14 16 1,-46-16 0,0 0-1</inkml:trace>
</inkml:ink>
</file>

<file path=ppt/ink/ink20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0:05.5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20273 16259 0,'16'0'16,"15"-32"0,0 32-1,16-15 1,16 15-16,94-16 31,31 0-31,141-62 31,-250 62-31,30 1 32,-62 15-17,-31 0 1,0 0-1,31 0 1,16 0 0,-16 0-1,-32 0 1,1 0 0</inkml:trace>
</inkml:ink>
</file>

<file path=ppt/ink/ink20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0:06.39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16055 16964 0,'94'-15'78,"16"-1"-62,47-15 0,-79 15-16,63-15 0,48 31 31,-111 0-16,-47 0-15,-15 0 16,0 0 0</inkml:trace>
</inkml:ink>
</file>

<file path=ppt/ink/ink20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0:06.82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18266 16917 0,'31'0'16,"-15"0"-16,47 0 15,125-15 1,0-32 0,-78 47-1,-16 0 16,-31 15-15,62 48 0,-47-47-16,205-16 15,312-16 17,-485 16-32,16-31 15,-95 31 1</inkml:trace>
</inkml:ink>
</file>

<file path=ppt/ink/ink20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0:07.6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21512 16463 0,'0'-16'16</inkml:trace>
</inkml:ink>
</file>

<file path=ppt/ink/ink20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0:14.78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21590 12370 0</inkml:trace>
</inkml:ink>
</file>

<file path=ppt/ink/ink20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0:24.54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10129 11884 0,'31'16'110,"32"31"-110,15-31 15,16 31-15,94 15 16,95 1 15,-252-47-15,0-16-16</inkml:trace>
</inkml:ink>
</file>

<file path=ppt/ink/ink20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0:36.5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20681 16792 0</inkml:trace>
</inkml:ink>
</file>

<file path=ppt/ink/ink20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1:07.16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27673 10646 0,'47'0'16,"32"0"-1,46 0-15,48 0 16,140 15 0,-62 32-1,78-15 1,-46-17 15,-111 17-31,32-32 16,16 15-1,-142-15 1,141 16 0,-109-16-1,-16 0 1,0 31-1,-31-31 1,-16 0 0,-16 0-1</inkml:trace>
</inkml:ink>
</file>

<file path=ppt/ink/ink2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5:24.5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9737 7134 0,'0'0'0,"-16"0"15,0 0 110,1 0-78,-1 0-47,-15-16 16,-16 16-16,31 0 16,0 0-1,1 0 16,15-16-15</inkml:trace>
</inkml:ink>
</file>

<file path=ppt/ink/ink21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1:13.49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2462 4170 0,'15'0'94,"32"16"-94,16 0 16,157 31-1,-48-16-15,330 47 32,-424-78-32,1 16 31,-17-16-31,48 0 15,15 0 1,-15 0 0,47 0-1,-16 16 1,-15-16 0,30 0-1,1-16 1,-47-15-1,-63 31 1,0 0 0,-16 0-1,32 0 1,-16 0 0,0 0-1,16-16 16,-16 16-15,16 0 0,31 0-1,-47 0 1,-32 0 0,1 0 15,0 0-16,-1 0-15,17 0 16,93 0 0,-93 0-1,-17 0 1,1 0 0,-16 16-1,31-16 32,-15 0-31,47 0-1,15 0 1,-62 0 0,-1 0 77,1 0-46</inkml:trace>
</inkml:ink>
</file>

<file path=ppt/ink/ink21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5:23.97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6491 10238 0,'47'0'140,"47"0"-124,-15 0 0,297 0-1,-94 16 1,-125-1-1,-126-15-15,-15 0 16,0 16 0</inkml:trace>
</inkml:ink>
</file>

<file path=ppt/ink/ink21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5:43.73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7918 4907 0,'0'-16'16,"31"1"62,16-17-62,16 17-16,313-1 15,314 16 17,-345-31-32,-235 31 15,62 0 1,142-32-1,-157 32 1,31-15 0,-78 15-1,62 0 1,-94 0 0,32 15-1,47 17 1,-32-17-1,17 1 1,-17 0 0,0-16-1,1 0 1,-79 0 0,0 0 15,16 0-16,-1 0 1,-15 0 0,-15 0-1,15 0 1,-16 0 0,1 0-1,-1 0 1,47 31-1,1-31 1,15 16 0,0-16-1,31 15 1,63-15 15,32 0-15,-63 0-1,-48 0 1,-14 0 0,-80 0 77,17 0-77,-1 0 0,-15 0-16,-1 0 15,32 0 1,-31 0 0,0 0-1,15 0 1,0 0-1,16 0 1,-31 0 0,15 0-1,-15 0 17,0 0 30,-1 0-15,1 0 15,0 0-46,15 0-16,-15 0 16,15-15-1,16-1 1,-15 16 0,15-16-1,-16 16 1,0 0-1,32 0 1,16 0 0,93 0 15,-141-15-31,1 15 16,-17 0-1,32 0 1,-31 0-1,15 0 1,1 0 0,15 0-1,16 0 1,-48 0 0</inkml:trace>
</inkml:ink>
</file>

<file path=ppt/ink/ink21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6:55.94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4641 4437 0,'31'0'110,"16"0"-110,16-16 15,15 0 1,79-15-1,-47 31 1,94 0 0,109 0-1,-62 0 1,-94 0 0,-141-16-1</inkml:trace>
</inkml:ink>
</file>

<file path=ppt/ink/ink21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6:57.97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5237 5472 0,'31'0'15,"16"0"1,0-16-16,63 0 15,31-15 1,188-48 0,142 17-1,-189 62 1,0 0 0,126 0-1,-95 0 1,111 0-1,62 31 1,-32 48 0,-156-1-1,-47-31 1,-110-47 15,-94 0-31,94 0 16,-15 0-1,156 78 1,79-15 0,-251-32-1,250 63 1,-62-46 0,-157-1-1,32-47 1,46 15-1,63-15 1,-94 0 0,-78 0-1,16 0 1,15-15 15,-31-32-31,219-16 31,31 0-15,-187 63-16,250 16 31,-203 31-15,-111-32-16,221 33 16,-111-48-1,-93 0 1,-79 0-1,-32 0 17</inkml:trace>
</inkml:ink>
</file>

<file path=ppt/ink/ink21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7:01.65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2744 6208 0,'78'0'62,"48"0"-46,109 0-16,141 0 16,-62 16-1,423 110 1,313 77-1,-423-93 1,0-16 0,-313-78-1,0-16 1,-142 0 0,48-63-1,-111 32 1,-15 31-1,-47 0 1,-15 0 0,15 0 15,-31 0-15,-1 0-16,17 0 31,46-16-16,16 16 1,16-31 0,15-16-1,1 15 1,-1-30 0,-62 30-1,-32 17 16,1 15-31,-32-16 16,31 16 0,-15-16-1,-16 1 17,0-1 61,-16 16-77,0-16 0,-15 1-16,-1 15 0,-30-16 15,-1 0 1,-78-15 15,-94-16 0,-267 31-15,126 16 0,235 0-16,-48-47 31,48 47-16,32 0 1,-17 0 0,-62 0-1,-94 0 1,94 0 0,-16 0-1,-16 0 1,1 0-1,31 47 1,-32-31 15,110-16-31,79 0 0,-173 0 32,173 0-32,-79 0 31,32 16-16,-63 15 1,31-31 0,16 0-1,47 0 1,15 0 0,1 0-1,-47 0 1,-1 0-1,-15 0 1,47 0 0,31 0-1,1 0 1,-1 0 31,0 0-32</inkml:trace>
</inkml:ink>
</file>

<file path=ppt/ink/ink21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7:07.9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7902 7008 0,'-15'0'16,"-1"16"-1,0-16 1,1 0 15,-1 0-15,-63 0-1,-30 0 1,30 0 0,32 0-1,-15 0 1,-48 0 0,-78 0-1,-32 0 1,63 15-1,110 1-15,-15-16 16,46 16 0,-62 15-1,-32-31 1,-63 16 0,-62 15 15,110 16-16,78-47 1,-94 16 0,-48 0-1,-109 15 1,267-31 0,-94 31 15,93-31-31,17 0 0,-48 0 15,-78 0 1,31 0 0,0 0-1,16 0 17,79 0-32,-32 0 31,-1 0-16,17 0 1,0 0 0,15 0 15,0 0-15,-15 0-1,-32-15 1,1 15-1,46-16-15,0 16 16,1 0 0,15-16-1,-47 1 1,-32-17 0,32 1 15,31 31-16,1-16 1,-1 16 0,-62-31-1,46 15 1,-15 1 15,32 15-31,-17-16 31,17 0-31,-64 0 32,63 16-1,1-15-15,-1 15-16,-31-16 15,0 0 32,31 16-47</inkml:trace>
</inkml:ink>
</file>

<file path=ppt/ink/ink21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7:11.6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2916 7745 0,'16'0'94,"62"0"-94,95 16 16,376-1-16,501-15 15,1 0 17,46 0-17,-579 63 1,-48 94 0,-266-94-1,15-16 1,-78-16-1,16-31 1,-47 0 0,-32 0-1,16 0 1,16 0 0,-47 0-1,0-16-15,-16 16 31,-32 0-15,1 0 0,47 0-1,31-15 1,-32 15 0,1-32-1,16 17 1,-17-17-1,64-15 1,-17 0 0,1 0-1,0 16 17,-94 31-17,-1 0 1,17 0-1,-17 0 17</inkml:trace>
</inkml:ink>
</file>

<file path=ppt/ink/ink21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7:13.81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2854 8419 0,'0'-15'15,"15"15"63,95 0-78,141 47 16,94-47 0,94 0-1,157 0 1,-251 0-1,0 0 1,-95 0 0,-140 0-1,0 0 1,94 0 0,47 0-1,-95 0 16,64 0-15,-110 0 0,-48 31-16,48-31 15,-63 0 1,173 0 0,-79 0-1,-63 0 1,-47 0-1,17 0 1,-1 0 0,47 0-1,15 0 1,-30 0 0,31 0-1,-1 0 1,17 16 15,109-16-15,-16 15-1,-93-15 1,-16 0 0,-16 0-1,0 0 1,16 0-1,-48 0 1,-15 0 0,0 16-1,-15-16 1,15 16 0,15 15-1,17-15 16,-16-16-15,109 15 0,-47-15-1,32 0 1,31 16 0,79-16-1,-16 0 1,0 0-1,-79 0 1,-15 0 0,-47 0-1,46 0 1,-14 0 15,93 0-31,-110 0 31,-46 0-15,-1 0 0,-47 0-16,32 0 15,47 0 1,94 0 0,-95 0-1,-15 0 1,-31 0-1,0-16 1,15-15 0,-15 31-1,31 0 1,0-16 15,-78 16-15,78-15-1,-47-1 1,-16 16 0,-31-16-1,16 16 1,31 0 15,-31 0-15,-1 0 78,-15 16-94,16-16 31,-16 16-31</inkml:trace>
</inkml:ink>
</file>

<file path=ppt/ink/ink21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7:17.01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14566 8529 0,'-16'0'31,"0"0"-15,1 0-1,-17 0 1,-62 0 0,-141 0-1,-188 31 1,219-31-16,-329 79 16,0 46-1,251-93 1,-346 15-1,127-47 17,187-63-17,204 47 1,-31 16-16,16-16 16,-32 16-1,-47 16 16,47 16-15,32-32 0,15 0-1,16-16 1,-47 0 0,16 16-1,-189-47 1,-219 0-1,345 16 1,-16-48 0,79 32-1,-79 16 17,16-16-17,-110 0 1,188 31-1,32 16 1,-32-15 0,0-1-1,0 16 1,-31 0 0,31 0-1,1 0 1,-1 0-1,79 0-15,-111 0 16,33-32 0,-48 32-1,47 0 1,-47 0 0,-15 0-1,-16 0 16,-79 0-15,79 0 0,31 0-1,47 0 1,16 0 0,32 0-1,15 0 1,15-15-1</inkml:trace>
</inkml:ink>
</file>

<file path=ppt/ink/ink2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5:25.27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10975 6350 0</inkml:trace>
</inkml:ink>
</file>

<file path=ppt/ink/ink22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7:28.12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2948 12778 0,'0'0'0,"0"-16"16,15 16 31,1 0-16,94 0-15,15-31-1,48 15-15,93-15 32,-93 31-32,62-16 15,-204 16 1,16 0 15,-15 0-15,-17 0-16,32 0 15,47 0 1,0 0 15,-62 0-31,-16 0 16</inkml:trace>
</inkml:ink>
</file>

<file path=ppt/ink/ink22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7:29.86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5613 12715 0,'16'0'78,"-1"0"-31,17 0-32,15 0-15,94 16 16,47 15-1,-94-31 1,204 16 0,-141 15-1,376-15 17,-423-16-17,15 0-15,-94 0 16,64 0-1,46-16 17,-110 16-32,79 0 15,-16 0 1,-31-15 0,-16 15-1,31 0 16,0 0-15,1 0 0,15 0-1,-31 0 1,31 0 0,109 0 15,33 0-31,-158 0 15,32 0 1,0 0 0,46 0 15,-124 0-15,-1 0-16,0 0 15,-15 0-15,31 0 16,16 0 15,47 0-15,-32 0-1,0 0 1,-31 0 0,0 0-1,-31 0 1,16 0-1,-17-16 1</inkml:trace>
</inkml:ink>
</file>

<file path=ppt/ink/ink22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7:40.87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17670 12841 0,'0'-16'16,"16"0"62,15 1-78,110-32 0,-94 31 15,16 16 1,63-47-16,156 47 31,408 0-15,-439 0-16,172 31 31,63-31-15,-314 0-1,-30 16 1,-48-16 0,-32 16-1,1-16 1,15 0 15,-46 0-31,15 0 16,47 0-1,0 0 1,31 0 0,32 0 15,78 0-16,-78 0 1,-31 0 0,-17 0-1,1 0 1,-32 0 0,1 0-1,15 0 1,-47 0-1,0 0 1,0 0 0,0 0-1,31 0 17,-46 0-17,62 15-15,-47-15 16,16 16-1,78 31 17,0-31-17,-31-1 1,62-15 15,-156 0-31,-1 0 16,1 0-1,47 16 1,-32-16 0,16 0-1,-15 0 1,-17 0 0,17 0 15,30 0-16,32 0 17,-47 0-32,32 0 15,-48 0 1,-15 0 0,0 0-1,31-16 1,0 16-1,-16-15 1,-15 15 0,-1 0 124</inkml:trace>
</inkml:ink>
</file>

<file path=ppt/ink/ink22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7:50.85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24506 12480 0,'-31'-16'16,"15"16"-1,1-15-15,-48-32 16,-31-16 0,-267-94 15,283 110-31,-738-172 31,127 156-15,171 32-1,267 31 1,-94-16 0,-156-15-1,328 15 1,-517-15 0,-47 31-1,220 0 1,62 31-1,283-31 1,-126 31 0,63 16-1,-126 32 1,204-17 0,48-15 15,62 0 0,15 16-31,1 16 16,31-48-1,-16 0 1,0 126 15,16-47-15,0 0-16,48 78 15,61 63 1,1-110 0,94 31 15,47-78-15,15-15-1,-187-79 1,46 0-16,283 0 15,46 0 17,-30-16-17,-173 0 1,-1-15 0,142-16-1,63 0 1,313-16 15,-501 63-15,-126 0-16,141 0 15,95 0 1,-127 0 0,127-47-1,-17 0 1,-140 0 15,203-63-15,-344 95-1,62-48 1,31-16 0,-93 1 15,-48 31-31,63-47 31,-78 78-31,15-62 31,-31 31-15,0 0-16,0-16 16,-31 0-1,-110 1 1,-251-48 15,141 79-31</inkml:trace>
</inkml:ink>
</file>

<file path=ppt/ink/ink22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7:57.15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13500 13625 0,'15'0'62,"1"0"-62,31 0 16,16 0-16,156-16 15,-140 16 1,77 0 0,95 0-1,110-16 1,-79 16 0,0-31-1,-109 31 16,62 0-15,-125 0 0,31 0-1,16 0 1,-48 0 0,-15 0-1,-31 0 1,16-16-1,-1 16 1,0 0 0,32 0 15,-78 0-31,15 0 16,15 0-16,-15 0 15,0 0 1,16 0 15,31 0-15,16 0-1,47 32 1,-110-32 0,0 0-1,0 0 1,0 0-1,16 0 1,-16 0 0,0 0-1,15-16 1,-30 16 0,-1 0-1,-15 0 1,15 0-1,-15 0 17,-1 0-1</inkml:trace>
</inkml:ink>
</file>

<file path=ppt/ink/ink22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7:57.59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15695 13656 0</inkml:trace>
</inkml:ink>
</file>

<file path=ppt/ink/ink22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7:59.61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16322 13734 0</inkml:trace>
</inkml:ink>
</file>

<file path=ppt/ink/ink22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8:00.2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19583 13640 0,'0'-15'0</inkml:trace>
</inkml:ink>
</file>

<file path=ppt/ink/ink22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8:27.35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13453 3998 0,'15'0'125,"32"0"-125,32 0 15,62 0 1,94 0-1,-78 0 1,-16 0 0,-16 0-1,63 0 1,126 0 0,313-63-1,-392 32 1,298-1-16,-109-30 31,-205 46-15</inkml:trace>
</inkml:ink>
</file>

<file path=ppt/ink/ink22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8:27.58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17466 4217 0</inkml:trace>
</inkml:ink>
</file>

<file path=ppt/ink/ink2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5:26.09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10897 6350 0</inkml:trace>
</inkml:ink>
</file>

<file path=ppt/ink/ink23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8:37.11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13296 4217 0,'15'0'31,"1"0"1,31-15-17,47-17 1,-62 32-16,46-15 16,-31 15-16,16 0 15,15-16 1,1 16-1,-32 0 1,31 0 0,16 16-1,16-1 1,31-15 0,-78 32-1,-1-1 1,1-15 15,0-1-15,15 1-1,48 0 17,-79-16-32,-16 0 15,47 0 1,16 0-1,1 0 1,-17 0 0,0 0-1,-15 0 1,0 0 0,-16 0-1,-16 0 16,16 0-15,0 0 0,0-16-1,0 0 1,0 16 0,0 0-1,0 0 1,16 0-1,-16 0 1,0 0 0,0 0-1,-15 0 1,-17 0 0,32-15-16,-15 15 15</inkml:trace>
</inkml:ink>
</file>

<file path=ppt/ink/ink23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8:40.8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13280 4108 0,'-16'-16'31,"16"-16"188,0-15-219,0 32 16,16-32-1,-16 15 1,0 1-1,0 15 1,0 1 0,16 15 124,-1 0-62,1 0-62,0 0 15,0 0 1,-1 0 14,1 0-46,0 0 32,-1 0-17,1 0 1,0 0 15,-1 0-15,1 0-1,15 0 1,-15 0-16,0 0 16,-1 0-1,1 0 1,0 0 0,-1 0-1,1 0 1,0 0-1</inkml:trace>
</inkml:ink>
</file>

<file path=ppt/ink/ink23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8:43.1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16259 4029 0,'-16'31'141,"-31"-15"-141,16 0 15,15 0 1,-46-1 0,46-15-1,0 0 1,1 0 31,-1 0-32,0 0 1,1 0 0,-1 0-1,0 0 1,1-15-1,-17 15-15,1-16 16,-16 0 15,31 16-15,0-16-16,-31 1 16,-15-1-1,-32-15 1,-16-16-1,-16 31 17,64 0-17,30 16-15,-15-15 16,32 15 0,-17 0-1</inkml:trace>
</inkml:ink>
</file>

<file path=ppt/ink/ink23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8:46.4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3732 5378 0,'0'-16'0,"31"16"110,32-32-110,-1 32 15,48 0-15,251-47 16,-142 0 15,32 47-15,-188-15-16,47 15 16,-48 0-1,-15 0 1,0 0-1,0 0 1,0 0 0,32 0-1,31 0 1,-16 0 0,-32 0-1,-15 0 1,0 0-1,16 0 17,31 0-17,32-16 1,-48 16 0,-15 0-1,15 0 1,-31 0-1,-15 0 1,15 0 0,0 16-1,0-16 1,-32 0 0,1 0 109</inkml:trace>
</inkml:ink>
</file>

<file path=ppt/ink/ink23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8:48.32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5942 6224 0,'47'0'31,"16"0"-31,141 0 16,188 32 0,47-1-1,47-31 1,-94 0-1,78 0 1,-329 0 0,142 0-1,-127 0 1,64 0 0,-32 0-1,-15-16 1,-1 1-1,48 15 1,-95 0 0,-15 0-1,-16 0 1,-47 0 0,-16 0-1,1 0 16,15 0-31,-16 0 16,0 0 15,1 0-15,-17 0 15,-15 15 0,16-15 16,0 0 0,-1 0-31,1 0-1</inkml:trace>
</inkml:ink>
</file>

<file path=ppt/ink/ink23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8:48.6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11869 6428 0</inkml:trace>
</inkml:ink>
</file>

<file path=ppt/ink/ink23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8:50.60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10693 6381 0,'0'-16'31,"-16"16"47,1 0-62,-17 0-16,-77 0 15,-32 32 1,62-32-1,-46 15 17,46-15-17,17 0-15,-1 0 16,0 0 0,-62 0-1,-16-15 1,-63-1-1,141 16 1,-62-16 0,46 1-16,-62 15 15,-63 0 1,32 0 0,31 0-1,47 0 1,-16 0-1,0 0 17,32 0-17,-16 0 1,0 0 0,-16 0-1,-16 0 1,-15 0-1,-16 0 1,-46-32 0,-127 17-1,80 15 1,124 0 0,16 0-1,1 0 16,93 0-15,-31 0-16,31 0 31,-15 0-15,15 0 0</inkml:trace>
</inkml:ink>
</file>

<file path=ppt/ink/ink23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8:52.2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11650 6428 0,'0'-16'16,"15"16"31,1-15-47,31 15 15,63-16 1,109-15-1,16 31 1,314 0 0,-126 0-1,-46 0 1,-142 0-16,220 15 16,-142 17-1,-15 15 1,-110-47 15,0 0-15,-141 15-1,63 1 1,47 31 0,15-16-1,362 48 16,-205-63-15,-141-16 0,235 31-1,-46-31 1,187 31 15,-297-31-31,46 0 16,79 0-1,235 47 17,-423-47-32,31 0 15,-15 0 1,470 0 0,-487 0-1,-61 0-15,234 0 16,47-15-1,32 15 1,156 0 0,-234 0-1,140-16 1,-297 16 0,-48-31-1,-46 15 16,-64 0-31,-30 16 16,30-15 0,1-1-1,-47 0 1,15 16 0,-15 0-1</inkml:trace>
</inkml:ink>
</file>

<file path=ppt/ink/ink23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8:52.82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2979 6945 0,'31'0'94,"32"0"-78,-32 0-16,16 0 15</inkml:trace>
</inkml:ink>
</file>

<file path=ppt/ink/ink23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8:52.96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5315 7243 0,'16'-15'0,"-32"30"0,48-30 16,-32-1-1,15 0-15,32-31 16</inkml:trace>
</inkml:ink>
</file>

<file path=ppt/ink/ink2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5:27.5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4688 13938 0,'0'-15'16</inkml:trace>
</inkml:ink>
</file>

<file path=ppt/ink/ink24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8:55.03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22390 6444 0,'31'0'0,"0"0"0,32 0 15,31 0 1,63-16 15,47-31-15,-79 31-16,189-15 16,-126 15-1,31-15 1,-30 15-1,-111-15 1,-47 31 0</inkml:trace>
</inkml:ink>
</file>

<file path=ppt/ink/ink24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8:56.83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1819 7071 0,'15'0'94,"111"0"-94,-48 0 15,79 0 1,16 0-16,281-32 15,-62-15 1,-78 16 0,-157 31-1,-95 0 17,-46 0-32</inkml:trace>
</inkml:ink>
</file>

<file path=ppt/ink/ink24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9:13.9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3120 8372 0,'31'0'62,"48"16"-46,-1 0-16,48 15 16,46-15-16,220 46 31,31-15-31,16-47 16,-109 16-1,-17-16 1,-30 31 15,-64-31-15,-62 0-1,0 0 1,-110 0 0,-32 0-1</inkml:trace>
</inkml:ink>
</file>

<file path=ppt/ink/ink24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9:15.1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11697 8545 0,'0'0'0,"15"0"16,1 0 0,47 0-1,-16 0-15,156 0 16,80 0-1,-64 0 17,16 0-17,110 0 1,-94 0 0,63 0-1,-126 0 1,47 0-1,-47 0 1,-62 0 0,62 0-1,31 0 1,-46 0 0,-126 0-1,-31 15 1,-1-15-1,1 0 1,0 0 31,-1 0-31,32 0-1,-31 0-15,0 0 16,-1 0-1</inkml:trace>
</inkml:ink>
</file>

<file path=ppt/ink/ink24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3:19:16.6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21951 8451 0,'31'0'31,"47"-32"-15,1 32-16,172-15 31,-48 15-15,1 0-16,16 0 15,219 0 1,47 15-1,-31-15 1,156 0 0,-125 0-1,-313 0 1,-95 0 0,-47 0-1,1 0 1,-17 0-1</inkml:trace>
</inkml:ink>
</file>

<file path=ppt/ink/ink24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3:12.62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13860 8811 0,'0'-15'31,"16"15"16,15 0-31,-15 0-1,0 0-15,46 31 31,32-31-15,-15 0-16,-1 0 16,48 0-1,15 0 1,-47 0 0,0 0-1,-63 0 1,32 0-1,-16 0 1,0 0 0,0 0-1,16 0 1,31 0 0,-31 0-1,-32 0 16,0 0-15,48 0 0,-48 0-1,16 0 1,16 0 0,-16 0-1,0 0 1,-16 0-1,-15 0 1,31 0 0,-16 0-1,1 0 1,-17 0 0,1 0-1,15 0 16,1 0-15,-1 0 0,0 0-1,-15 0 1</inkml:trace>
</inkml:ink>
</file>

<file path=ppt/ink/ink24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3:25.29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10317 8858 0,'0'0'0,"15"0"15,1 0 16,0 0-15,0 0 0,-1 0 15,1 0-31,31 0 16,16 0-1,46 0 1,1 0 15,-31 0-31,30 0 16,-30 0-1,124 0 1,-61 0 0,-33 0-1,-62 0 1,-15 0-1,-17 0 1,17 0 0,15 0-1,-16 0 1,-15 0 0</inkml:trace>
</inkml:ink>
</file>

<file path=ppt/ink/ink24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3:35.69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14064 7573 0,'0'-16'31,"31"16"31,1 0-46,344 0 15,-235 0-31,0 0 16,142 0-1,171 0 1,-313 0 0,-15 16-1,-48-16 1,1 0-16,30 0 16,-30 0-1,46 0 1,16 0-1,-15 0 1,-32 0 0,-16 0-1,16 0 1,63 0 0,-63 0-1,-47 0 1,0 0-1,-15 0 1,-17 0 0,1 0-1</inkml:trace>
</inkml:ink>
</file>

<file path=ppt/ink/ink24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3:37.71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13750 7839 0,'-15'0'0,"15"-16"47,31 16 15,126 0-62,-16 0 16,-63 0-16,267 0 31,-172 0-31,125-15 16,-94 15-1,-95 0 1,80 0 0,-64 0-1,63 0 1,-47-32-1,-15 17 1,-64 15 0,64 0-1,-79-16 1,0 16 0,16 0-1,-16 0 16,15 0-15,-15 0 0,16 0-1,-16 0 1,16 0 0,-16 0-1,0 0 1,-16 0-1,1 0 1,-17 0 0,32 0-1,-15 0 1</inkml:trace>
</inkml:ink>
</file>

<file path=ppt/ink/ink24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3:46.6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2791 10034 0,'16'-16'0,"15"16"31,-15 0-31,-1 0 16,79 0 0,-47 0-16,204 0 15,31 0 1,189 0 0,15 0 15,141 0-31,47 0 31,-156 0-15,140 0-1,-313 0 1,110 0 0,-204 0-1,329 0 1,172-47-1,-234 47 1,-142 0 0,-266 0-1,-16 16 1,0-16 0,-16 0-1,32 0 16,110 0-15,-173 16 0,313-16-1,-250 0 1,172 0 0,-141 0-16,173 31 15,-63-31 1,-63 16-1,63 15 1,-63-15 0,157 31-1,251-47 17,-251 0-17,-236 0-15,1 0 16,-63 0 15,-15 0-15,15 0-1,0 0 1</inkml:trace>
</inkml:ink>
</file>

<file path=ppt/ink/ink2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5:31.1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5174 13985 0,'0'-15'16,"31"15"30,1 0-46,78-16 16,125 16 0,94-63-1,-94 63 1,361-15 0,-392 15-1,1442 47 1,-1536-32-1,313 64 1,-282-79 0,-109 15-1,-32 1 32,15-16-31,1 16-1,-16-32 204,0 0-203,16 16 15,-1 0 16,1 0-47,0 0 16,-1 0-1</inkml:trace>
</inkml:ink>
</file>

<file path=ppt/ink/ink25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4:06.23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10317 8764 0,'0'-16'78,"15"16"-63,80 0 17,14 0-17,17 0 1,-95 0-16,79 0 16,-47 0-1,46 0 1,32 0-1,-31 0 1,-31-15 0,15 15-1,-94-16 17,15 16-17</inkml:trace>
</inkml:ink>
</file>

<file path=ppt/ink/ink25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6:28.8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8796 4594 0,'16'0'47,"-1"0"-47,32 31 15,0 0 1,0 16 0,16 0 15,-47-31-15,-1-16-1,-15 16 1,16-1-1,-16 17 1,16-17 0,0 17-1,-1-32 1,-15 15-16,16 17 16,15-17-1,-15 17 1,0-16-1</inkml:trace>
</inkml:ink>
</file>

<file path=ppt/ink/ink25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6:30.54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7526 5033 0,'-31'0'15,"-1"0"-15,1 15 16,-16 1 0,0-16-16,15 16 15,1 15 1,-63 16 0,78-31-1,-93 46 1,46-15 15,31-15 0,32-17-15,0 17 0,0 46-1,63 63 1,-47-109-16,31-1 15,0 0 1,31 16 15,-46-31-15,15 0-16,31-1 31,-31-15-31,16 0 16,-32-31-16,16 0 15,-15-16 1,-1 15 15,-15-46-15,-16 0 15,0 46-15,0 1-1,0 0 1,0-17 0,-16 17-16,0 0 15,1-32 1,-17 47 0,1 1-1,15-1 1,-62-15 15,15 31-15,16 0-1,16 0 1,-1 0 0</inkml:trace>
</inkml:ink>
</file>

<file path=ppt/ink/ink25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6:51.5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19520 6318 0,'16'0'16,"109"0"0,126 16-1,188-16 1,189 0 0,-174 0 15,95 0-31,-32 0 15,455 0 1,-203 0 15,-158 0-15,-156 63 0,-267-48-1,-94-15 1,298 0 15,-219 0-31,156-31 16,-141 31-1,63 16 1,-63-16 0,47 15-1,126-15 1,78 0-1,125-47 1,-250 0 15,360-31-15,-219 31 0,-126-32-1,-251 48 1,126-63-1,-125 78 1,-48 16 0,0 0-1,-15 0 1,-47 0 140</inkml:trace>
</inkml:ink>
</file>

<file path=ppt/ink/ink25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6:53.8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12136 7196 0,'31'16'47,"16"-16"-31,16 16-16,62-16 16,189 0-1,62 0-15,518-16 16,-220 16-1,-16 47 1,-297 0 0,-157-31-1,-173-16 1,220 0 0,63 0-1,-1 0 1,95 31-1,-189-15 1,-30-16 15,-33 0-15,127 0 0,-95 0-1,16 0 1,-1 0-1,-93 0-15,0 31 16,313-15 0,79 15 15,-361-31-31,126 0 16,-79 0-1,63-16 1,-95 16-1,-15 0 1,-31 0 15,0 0-15,62 0 0,48-15-1,78-1 1,141 16-1,16-31 1,-110 31 0,78 0-1,-251 0-15,-31 0 16,283 0 0,-111 0-1,32 0 1,110 0-1,-16 0 17,-16 0-17,32 31 1,-79-31 0,220 31-1,-423-31 1,93 0-1,-125-15 1,47-1 0,-125 16-1,47-16 1,47 16 15,-63-15-31,-16 15 16,-47 0-1,48 0 1,-16 0 15,93 15 1,-124-15-17,-17 0 1,1 0-1</inkml:trace>
</inkml:ink>
</file>

<file path=ppt/ink/ink25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6:55.37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12324 8090 0,'282'0'32,"-141"31"-32,251 1 15,16-17 1,-205-15-1,-14 0 1,218 0 0,-124 0-1,61 0 1,-61 0 0,438 0-1,-298 0 1,-125 0-1,94 0 1,-204 0 0,47 0-1,-15 0 1,-95 0 0,64 0-1,-33 0 1,95 0-1,47 0 17,-220-15-17,158 15 1,-95 0 0,-94 0-16,78 0 31,-78 0-31,110-32 15,-63 32 1,-47 0 0,-31-15-1</inkml:trace>
</inkml:ink>
</file>

<file path=ppt/ink/ink25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7:30.66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24177 10034 0,'16'0'16,"15"0"0,110-31-1,235 31 1,-31 0-1,518-32 1,-644 1 0,424 0-1,-517 15-15,77-15 16,221 15 0,-315 16-1,-62 0 1,-15 0-1,15 0 1,-16 0 0,16 0 15,-31 0-15,15 0-1,32 0 1,0 0-1,47 0 1,-63 0 0,47 0-1,62 0 17,-124 0-32,30 0 15,33 0 1,-48 0-1,15 16 1,-30-16 15,15 0-31,-16 15 32,16-15-17,-16 0 1,1 0-1,15 0 1,-16 16 0,1-16-1,62 0 1,-16 0 0,-15 0-1,-16 0 1,-16 0-1,32 0 17,-32 0-17,48 0-15,-1 0 16,-47 0 15,16 0-15,-31 0-1,0 0 1,31 0 0,-32 0-1,17 0 1</inkml:trace>
</inkml:ink>
</file>

<file path=ppt/ink/ink25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7:32.8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11728 10897 0,'16'0'0,"-1"0"15,1 0 1,15 0-16,63 31 15,95 16 1,579-47 15,-564 0-31,-32 31 16,314-15 0,-125 47-1,-204-63 1,-63 0-1,31 0 1,-47-16 0,142-15-1,-63 15 1,15-15 0,48-16-1,109 0 1,-31-48-1,-79 48 1,-46 16 15,-110 31-15,-32 0-16,63 0 31,94 0-15,173 0-1,-142-31 1,16 31 0,-15 0-1,62-16 1,-94-15 0,0 15-1,1 0 1,-33 16-1,-30 0 1,62 0 0,141-31 15,1 31 0,-174 0-31,-30 0 31,-48 0-31,110 0 16,16 0 0,-47 0-1,31 0 1,126 0 0,-1 0-1,-31 0 1,-156 0-1,-1 0 1,-62 0 0,0 0-1,31 0 17,94 0-17,-141 0 1,188 47-1,-94-47 1,32 16 0,109-16-1,-94 0 1,-62 0 15,-111 0-31,64 0 16,-32 0-1,0 0 1,0 0 15,-32 0-15,32 0 0,0 0-1,32 0 1,-63 0-1,-1 0-15</inkml:trace>
</inkml:ink>
</file>

<file path=ppt/ink/ink25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7:36.41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12167 10646 0,'47'0'78,"31"0"-78,48 0 16,-16 0 0,62 47-1,-15-16 1,141 47 0,219-62-1,-266-16 1,204-31-1,-173-1 1,-172 32 0,-1 0-1,-46 16-15,-16-16 32,0 0-17,-31 0-15,0 0 31,-1 0-15,1 0 0,15 0-1,1 0-15,-1 0 16,0 0 0,32 0 15,-47 0-16,31 16 1,-16-16-16,32 0 31,-47 15-15,-1-15 0,32 0-1,-31 0 1,15 0-1,-15 0 1,0 0 0,-16 16 15</inkml:trace>
</inkml:ink>
</file>

<file path=ppt/ink/ink25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7:43.2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11900 13907 0,'63'0'62,"15"-16"-46,32 16-16,31-31 16,236 31-1,-126 0 1,172 0 0,-282 0-1,-31-16 1,-32 16-16,32-31 15,0 31 1,-48-16 15,79 16-15,-46 0 0,-80-16-1,32 16 1,-15 0-1,-17 0 1,17 0-16,15 0 16,-16 0-1,32 0 1,-48 0 0,17-15-1,-17 15 1,1 0 46</inkml:trace>
</inkml:ink>
</file>

<file path=ppt/ink/ink2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5:33.10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10850 13813 0,'0'-16'31,"63"16"0,15 31-15,204-31-16,345-47 16,-219 16 15,-126 31-16,-31 16 1,-63 31 0,-125-16-16,0-15 15,-32 15 17,0-15-32,16-16 31,-15 31-16,-32-15-15,15-16 32,-46 0 15,0 0-47,-16 0 15</inkml:trace>
</inkml:ink>
</file>

<file path=ppt/ink/ink26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7:44.76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15177 13844 0,'16'0'16,"0"-16"0,15 16-16,63 0 15,-16 0 1,173 0 0,0-31-1,0 31 1,-31 0-1,-32 0 1,-63 0 0,-15-16-1,-16 1 1,0 15 15,-63 0-31,1 0 16,-17-16-16,17 16 15,-1 0 1,1 0 0,-17 0-1,1 0 1,0 0 15,-1 0-15,1 0 15</inkml:trace>
</inkml:ink>
</file>

<file path=ppt/ink/ink26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7:45.6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18611 13860 0,'16'0'62,"-1"0"-62,17 0 16,-1 0-1,32 0-15,62 16 16,-15-1 0,251 17-1,-205-32 1,-109 0 0,-15 0-1,-17 0 1,1 0 15,15 15-31,1-15 16,15 0 15,-31 16-15,46-16 15,1 0-16,-47 0-15,-1 0 16,1 0 0</inkml:trace>
</inkml:ink>
</file>

<file path=ppt/ink/ink26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7:47.5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19599 13515 0,'-47'-16'15,"94"32"-15,-141-32 0,15 1 16,-15 15 0,0-32 15,16 32-31,31 0 16,-63 0-1,0 0 1,32 0-1,-32 32 1,-15-1 0,-16 47-1,125-62 1,0-16 0,16 16 30,16-1-30,0 1 0,-16 15 15,0-15-31,15 0 31,17 15-31,-17 0 16,48 64-1,15 14 1,-46-77-16,-17-1 16,17 16-1,-1 0 1,110 47 15,-47-78-15,47 0 15,79 15-15,-126-31-1,-31 0-15,62 0 16,-31 0 15,-47 0-15,-31 0-1,47 0 1,109-79 0,-109 17-1,-16 15 1,-31 15 0,-1-15 15,-15 16-16,-15 0 1,-17 15 0,-15-15-1,-47-1 1,47 1 0,-31-1-1,-1-15 1,1 16 15,-1-16-31,17 16 16,-111-32 15,79 47-15,47 1-16,-94-32 15,-31 47 16,125 0-31,-48 0 16,1 31 0,63-31-1,-16 16 1,31-1 15,-109 48-15,15 15-1,79-62 1,15 0 0,-15-1-1,-16 17 1,15 15 15,32-31-15,0-1 31,0 17-47,16-1 15,0 0-15,93 95 32,-46-79-1,16-16-16,-32-31-15,62 47 16,-77-15 0,62-17-1,110-15 1,31 0 15,-157 0-31,32-31 16,-32 15-1,-31-15 1,0-1 15,16 1-15,0-32 0,-63 32-1</inkml:trace>
</inkml:ink>
</file>

<file path=ppt/ink/ink26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7:59.5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21888 13280 0,'-235'0'15,"78"31"17,79-31-32,30 0 15,-93 0 1,-15-16-1,-33 16 1,-14 0 0,93 0-1,16 32 1,78-32 0,0 15-1,1 1 1,-1 63-16,0 62 31,16-110-31,0 79 31,126 47-15,-95-126 0,32 32-1,109 46 1,205 1-1,93-47 1,-156-47 0,-64 15-1,-155-31 1,-33 0 0,-30 0-1,140-16 1,-46 1-1,-32-1 1,-32 0 0,48 0 15,16 1-15,30-32-1,-30 31 1,-32 16-1,0-16 17,-78 16-32,-1 0 0,-15-15 15,47-32 1,-47 0 0,0 0-1,-31 0 1,-16 0-1,-126-63 17,48 47-17,0 32 1,-189-32 0,251 63-1,-109-31 1,62 31-1,-94-47 1,79 47 0,-63-16-1,125 16 1,-94 0 0,0 31-1,63 1 1,32-32-1,30 0 1,-15 0 0,-31 47 15,-16-16-31,31 0 31,63-15-31</inkml:trace>
</inkml:ink>
</file>

<file path=ppt/ink/ink26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8:00.37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21135 13923 0,'0'0'16,"16"0"-16,47 0 31,-1 31-31,80 32 16,250 62 0,-142-94-1,268-31 1,-361-62-1</inkml:trace>
</inkml:ink>
</file>

<file path=ppt/ink/ink26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8:02.7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20853 13954 0,'0'-16'31,"31"16"16,-15 0-47,15 0 0,17 0 16,61 0-1,95 63 1,-31-32 0,-64-31-1,236 16 1,220 47-1,-299-16 1,-140-16 0,-64-31-1,-46 16 1,0-16 15,15 0-15,-15 0-1,-1 0 1,1 0-16,31 0 16,16 0 15,-63-16-15</inkml:trace>
</inkml:ink>
</file>

<file path=ppt/ink/ink26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8:06.80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20430 13625 0,'0'0'16,"31"0"-16,32 0 31,47 0-15,-1 0-16,64-32 15,93 17 1,142 15 0,-361 0-1,173 0 1,-173 0 0,141 0-1,-47 0 1,-31 15-1,-48-15 1,17 16 15,-32 0-15,-16-1 0,16 1-1,0 15 1,-15 1 15,-17-32-31,1 15 16,0 17-1,31-1 17,-16-15-17,-15-16 32,-16 15-31,15-15-1,-15 16 1</inkml:trace>
</inkml:ink>
</file>

<file path=ppt/ink/ink26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8:07.7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23001 13954 0,'-16'0'0,"32"0"0,-79 0 16,16 0-16,-62 0 15,-33 16 1,1-1 15,47-15-15,63 0 0,0 0-16,-48-15 15,32-1 1,0 0-1,0 1 1,47-1-16,-16 16 16,16-31-1,-47 15 1,-15 0 0,-1 0-1,16 1 1,31 15 15,1 0-15,-1 0-16,-31-16 31,15 16-15,17-16-1,-1 16 1,0-15-1,-15 15 1,15 0 0,1 0-1,-17-16 1</inkml:trace>
</inkml:ink>
</file>

<file path=ppt/ink/ink26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8:09.0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23315 14001 0,'-32'0'31,"-15"0"-16,16 0-15,0 0 16,15 0 0,-15 0-16,-16 0 15,-16 0 1,31 0-16,-30-16 16,-17 16-16,-30-15 15,-127-32 1,174 31-1,-79 16 1,-32-16 0,-15-15-1,0 15 1,109 16 0,64 0 15,-1 0 0,-15-16 0,15 16-31,-15 0 16,-1-15 0,1 15-1,-16 0 1,-16 0-1,-31 0 1,47-16 0,0 16-1,0-16 1,-16 16 0,16 0-1,0-15 1,16 15-1</inkml:trace>
</inkml:ink>
</file>

<file path=ppt/ink/ink26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8:12.3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24428 13907 0,'31'0'63,"32"-16"-48,94-15 1,62-1-1,95 1 1,-157 0-16,-63 31 16,266-16-1,-109-15 1,94 31 0,-125-16-1,-79 0 1,-47 1-1,-63 15 1,16-16 0,-15 16-1,15-16 17,-16 16-17,-15 0 1,-1 0-1,17 0 1,15-15 0,0 15-1,-16 0 1,0 0 0,17 0-1,-1 0 1,15 0-1,48 0 17,15 0-17,-46 0 1,-16 0-16,62 0 16,16 15-1,-15-15 1,30 32-1,-46-32 1,16 15 0,-64 1-1,32-16 1,16 16 0,0-16-1,-32 15 1,126 1 15,-126-16-15,-15 31-16,110-15 31,-95-16-15,0 0-1,-31 16 1,16-1-1,0-15 1,47 16 0,62 0-1,-109-16 1,0 31 0,-1-15-1,-15-16 1,-31 16-1,15-16 1,16 0 15,-31 15-15,0-15 0,-1 0-1,1 0 48</inkml:trace>
</inkml:ink>
</file>

<file path=ppt/ink/ink2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5:34.3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3151 14722 0,'16'0'16,"16"0"62,30 0-78,95 0 16,-79 0-16,330 0 31,15 16-16,-109 62 1,-189-46-16,-46-17 16,219 79-1,141-15 1,-126-79 15,-250 0-15,-63 15-16,16 32 31,-16 1-15</inkml:trace>
</inkml:ink>
</file>

<file path=ppt/ink/ink27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8:24.61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4171 9783 0,'15'-31'63,"1"-16"-48,15 31 1,16-15-16,16-32 16,63 16 15,-64 0-15,17-16-1,-32 32-15,15-32 16,-30 32-1,30 0 17,-30 31-17,-17-16 1,1 16 0,31-31-1,0-16 1,63-1-1,-16 17 17,-63 15-17,16 1-15,79-64 32,-32 1-17,-31 62-15,-1-46 16,17 46 15,-48 16-15,-15 0-1,15 0-15,1-16 32,46 1-17,-47-17 1,16 32-1,79-31 1,-16-1 0,62-46-1,-109 62 1,31-31 0,-31 32-1,31-17 1,47-30 15,-47 30-15,-32 17-16,33-32 31,-64 31-31,94-31 31,-31 0-31,-31 31 16,78-31-1,-109 16 1,109-32 0,-79 0-1,1 32 1,94-63 15,-94 31-15,-1 32-16,95-79 31,-110 63-31,141-110 31,-62 47-15,-79 79 0,204-188-1,-173 124 1,16 1-1,-31 47 1,62-78 15,-31 62-15,-62 32-16,62-63 31,-63 62-31,63-46 16,16-32 15,-79 32-15,-15 62-1,0-15 1,-1 15 0,-15-15-1,0 15 1,0 0-1,0 1 1,-31-1 15,15 0-15,-62 1 0,15 15-1,-31 0 1,-110 0-1,1 0 1,-17 0 0,-141 94-1,48 47 1,234-94 0,-62 31-1,0 1 1,-94 15-1,63 0 1,-158 63 0,189-79-1,-16 32 1,-31 15 15,31-31-15,110-47-16,-188 63 15,-31 63 17,30-17-17,48-30 1,79-16 0,-17-16-1,-78 47 1,79-47-1,94-63 1,-32 32 0,16-32-1,47 1 1,-47 15 0,-16 62-1,16 17 16,31-110-31,16 15 32,-15 16-17,15-31 1,0 46 0,0-46-1,0 0 1,15-1-1,1-15 1</inkml:trace>
</inkml:ink>
</file>

<file path=ppt/ink/ink27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8:26.59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2179 7667 0,'16'0'16,"15"0"-16,1 0 15,46 0 1,204 0 0,126-32-1,-110-77 1,47-64-1,-94 32 1,235-110 0,47-31-1,-31 78 1,109 16 0,-376 62-1,-47 17 1,-141 93-1,79-94 1,78-109 0,-142 156-1,64-78 1,125-110 15,-126 126-15,-46 31-1,-64 62-15,17 1 16,30-63 15,-30 47-15,-17 0 0,1-16-1,15 16 1,-15-31 15,-16 15-15,0 31-1,-16-15 1,-31 32 0,-15-32-1,15 31-15,-32 0 16,1 1-1,-95-1 1,-109 16 0,-31 0 15,62 0-31,63 0 31,31 0-15,-63 47-1,63-16 1,-15 63 0,-32 16-1,-62 16 1,-48-1 0,-15 32-1,-32 62 16,204-93-15,32-32-16,-48 16 16,95-63-1,-141 125 1,93-78 0,48-15-1,46-48 1,-124 157-1,-1-15 1,110-111 0,15 17 15,1-64-15,15 64-1,1-1 1,-32 110-1,47-78-15,0-94 32,15-16-1,48 0 0,31 15-31,141-15 31,-78-47-31</inkml:trace>
</inkml:ink>
</file>

<file path=ppt/ink/ink27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8:36.6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20916 13923 0,'15'0'47,"17"-16"-32,15 16-15,0 0 16,110 0-1,125 0 1,235 0 0,95 0-1,-361 0 1,-63-16 0,-94 1-1,-31 15 1,-1-16 15,-46 16-31,31 0 31,0 0-15,-16 0 0,1 0-1,-17 0 16</inkml:trace>
</inkml:ink>
</file>

<file path=ppt/ink/ink27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8:37.69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20759 13985 0,'31'0'31,"16"0"-31,126 16 16,78 62-1,141-31 1,219-47 0,-219 0 15,-219 0-31,15-31 16,-141 15-16,47 16 31,-31 0-16,15 0 1,0 0 0,48-31-1,-110 31 1,-1 0 0</inkml:trace>
</inkml:ink>
</file>

<file path=ppt/ink/ink27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8:45.66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25447 8012 0,'0'0'0,"16"0"0,-1 0 15,17 15 1,-1 32 0,0-15-1,1-17 1,109 17 15,141-32-15,-109 0-1,-1 0-15,95-32 16,-95 17 0,-46 15-1,-48 0 1,-31-32-1,31 17 1,63-1 0,-46 0-1,-80 1 1,17 15 15,-17 0-31,64 0 16,46 0-1,1 0 1,-32 0 0,-63 0-1,0 0 1,1 0 31,-1 0-32,-15 0-15,-1 0 16,1 0 0,0 0-1</inkml:trace>
</inkml:ink>
</file>

<file path=ppt/ink/ink27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8:46.2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26200 8592 0</inkml:trace>
</inkml:ink>
</file>

<file path=ppt/ink/ink27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8:49.21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25290 8184 0,'16'0'63,"62"0"-48,1-31-15,-17 31 16,17 0-16,93 0 16,-62 0-1,157-16 1,-17 0-1,-30-15 1,-110 15 15,-1 16-15,-46 0 0,78 0-1,-109 0 1,109 0-1,63 16 1,-142-16 0,1 0-1,0 0 1,31 16 15,-16-1-15,-62 1-1,0-16-15,15 0 16,-15 0 15,15 0-15,16 0-16,0 0 31,-16 0-15,1 0-1,-17 0 17,1 0-17,0 0 32,-1 0-31,1 0-1,0 0-15,0 0 16,15 0 0,-15 0-1,-1 0 1,-15-31 15,0-16-15,-15 15-1,-1-15 1,0 16 0,1 31 15,-1-16 0,-16 16-15,17-15-1,-1 15-15,-31-16 32,31 16-17,1 0 17,-1 0-32,0 0 15,1 0-15,-126 0 31,94 31-15,-16-31-16,31 0 16,-77 16-1,-17 0 1,32-1 0,-63 1-1,1 15 1,-1-15-1,0 0 1,47-1 0,48-15-1,-48 0 17,16 0-32,-16 0 31,0 0-16,0 0 1,1 0 0,15 0-1,47 0 1,31 0-16,0 0 31,-15 0-15,15 0-16,-31 0 15,0 0 1,-31 0 15,46 0-15,1 0 0,0 0-1,15 0 16,0 0-15,-62 0 0,47 0-1,15 0 1,0 0-16,1 0 31,15 16 94,0 0-125,0-1 16,15 1-1,1 31-15,0-16 16,-1-15 0,17 15-1,-17 1 1,32-1 0,0 1-1,47-1 16,-47-15-15,32-16-16,93 0 31,-93 0-15,46 0-16,16 0 31,-31 0-15,15 0-1,111 0 1,-80 15 0,17-15-1,78 32 1,-110-32 0,-94 0-1,16 0 1,31 0-1,15 0 1,-30 0 0,-32 0-1,0 0 1,0 0 15,0 0-15,31-16-1,1 0 1,-48 1 15,-15 15-15,0-16 15</inkml:trace>
</inkml:ink>
</file>

<file path=ppt/ink/ink27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8:51.14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19332 14691 0,'0'16'78,"0"-1"-62,0 1-16,0 15 15,0-1677 16,0 3324-31,0-1663 16,0 1 0</inkml:trace>
</inkml:ink>
</file>

<file path=ppt/ink/ink27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8:55.2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15350 14079 0,'15'0'15,"17"0"16,-17 0-15,95 16 0,47-16-1,-47 0 1,-63 0 0,16 0-1,46 0 1,-15 0-1,47 0 1,-78 0 0,-16 0-1,0 0 1,16 0 0,31 0-1,-31-16 1,47 1-1,-63-1 1,-16 0 0,16 16 15,0 0-15,47 0-1,-63 0 1,32 0-1,-32 0 1,17 0 0,30 0-1,32 32 1,-32-32 0,-31 0-1,-31 0 16,-1 0 32,1 0-16,-16-16-32,0-15-15,47-16 16,-47 0 0,0 31-1,0 0 17,0 1-17,-16-17 1,1-15-1,-17-31 1,17 46 15,15 17-31,-16-1 16,0 16 109,1 0-109,-17 0-1,1 0-15,0-16 16,-48 16-1,-30 0 1,-64 0 0,32 0-1,31 0 1,32 0 0,-1 0-16,-140 0 31,62 0-16,0 0 1,63 0 0,32 0-1,-48 0 1,0-15 0,0 15-1,63 0 1,16 0-1</inkml:trace>
</inkml:ink>
</file>

<file path=ppt/ink/ink27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9:00.66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12010 13734 0,'16'0'31,"-1"0"-15,17 0-16,-1 0 15,48 0 1,-32 0-16,94 16 16,-47 15-1,94 32 1,-31-16-1,-32-15 1,32-1 0,-63-31 15,0 16-15,-47-1-1,-15-15 1,62 16-1,-32 0 1,-30-16-16,-17 0 16,1 0-1,0 0 1,31 15 0,-16-15-1,-15 0 1,15 16 15,16 0-15,-15-16-1,15 0-15,0 0 16,-16 0 0,-15 15 15,-1-15 0,17 16-15,-17-16-16,32 0 31,-47 16-31,16-16 16,0 0-16,-1 0 15,1 0 1,0 15-1,15-15 1,-15 0 0,15 0 15,-15 0-15,-16 16 15</inkml:trace>
</inkml:ink>
</file>

<file path=ppt/ink/ink2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5:41.3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6225 16353 0,'15'0'78,"17"0"-62,15 0-1,0 0-15,0 0 16,172 47-1,-109-16 1,141 16-16,392-15 16,94 15 15,-173-16-15,-407-31-1,-47 16 1,-63 15-1,31-15 1,-15-16 0,31 15-1,-79 1 1,95 0 15,-63-1-31,32 1 31,-48 0-31,-15-16 32</inkml:trace>
</inkml:ink>
</file>

<file path=ppt/ink/ink28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9:12.18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11932 14048 0,'31'0'47,"-15"0"-32,31 16 1,-16-16-16,95 0 16,93 15-1,-62 1 1,47 15-1,-63-15 1,110 0 15,-173-16-15,0 0-16,95 0 31,-142 0-31,1 0 16,62 0-1,15 15 1,-61-15 0,-1 0-1,31 32 1,-31-32 0,0 0-16,-31 0 15,31 0 1,-16 0-1,-15 0 1,-1 0 0,17 0-1,31 0 1,-16 0 15,-16 0-15,-15 0 15</inkml:trace>
</inkml:ink>
</file>

<file path=ppt/ink/ink28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9:13.5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12041 13797 0,'32'-16'47,"-1"16"-31,1-15-16,-1 15 15,32 0 1,-16-16-16,62 16 16,48 0-1,0-16 1,0 1 0,-16 15-1,-94 0 1,-16 0-1,1 0 1,15 0 0,-16 0-1,0 0-15,48 0 16,-32 0 15,-31 0-31,15 0 16,-15 0-1,31 0 1,62 0 0,-93 0-1,15 0 1,-15 0 0,0 0 15,-1 0-16,32 0 1,0 0 15,-31 0-15,16 0-16,-17 0 16,48 0-1,-16 0 1,47 0-1,-63 0 1,-15 0 0,0 0-1,-1 0 17,1 0-17</inkml:trace>
</inkml:ink>
</file>

<file path=ppt/ink/ink28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9:14.82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14346 14111 0,'-15'0'79,"-1"0"-79,0 0 15,-31 0 1,32 0-16,-1 0 15,-31 0 1,0 0 0,-110-16 15,126 16-15,-1 0-16,1 0 15</inkml:trace>
</inkml:ink>
</file>

<file path=ppt/ink/ink28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39:15.36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8780 14173 0,'0'-15'46</inkml:trace>
</inkml:ink>
</file>

<file path=ppt/ink/ink28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54:28.82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19756 5801 0,'47'0'63,"31"0"-48,0 0 1,63 0-16,142-16 16,93-15-1,-125-1 1,-110 17-1,-94-1 1,-31 16 0,-1 0-1,1 0 1,15 0 0,1 0-1</inkml:trace>
</inkml:ink>
</file>

<file path=ppt/ink/ink28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54:29.3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19771 6208 0,'47'16'31,"16"-16"-16,15 16-15,408-16 32,-313 0-32,-1 0 15,-109 0-15,15 0 16,-30 0 15</inkml:trace>
</inkml:ink>
</file>

<file path=ppt/ink/ink28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54:29.7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21841 6491 0,'-16'0'47,"1"0"-47,-17 0 15,-62 0 1</inkml:trace>
</inkml:ink>
</file>

<file path=ppt/ink/ink28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54:30.2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21433 6961 0,'-15'0'15,"-48"-16"1,-16 1 0,1 15-16,-79 0 15,79 0-15</inkml:trace>
</inkml:ink>
</file>

<file path=ppt/ink/ink28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54:30.7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21198 7494 0,'-47'0'15,"16"16"1,-32 0 0,-15 15-16,15 0 0,31-15 15</inkml:trace>
</inkml:ink>
</file>

<file path=ppt/ink/ink28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54:31.90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21794 10301 0</inkml:trace>
</inkml:ink>
</file>

<file path=ppt/ink/ink2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5:44.00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5441 16902 0,'15'0'93,"32"0"-93,32 0 16,93 15-16,455 48 16,63-32 15,674-109-16,-1254 62 1,78-15-16,-109 15 16,-32 16-1,-32 0 17,1 0-32,31 0 15,-16 0 1,-15 0-1</inkml:trace>
</inkml:ink>
</file>

<file path=ppt/ink/ink29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54:32.54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21747 10646 0,'0'0'0,"-16"-16"16,-47 0-16,-78-15 31,16 31-15,31 0 0,47 0-16,-16 0 15,47 0 1,-31-16-1,-15-15 1,46 15 0,0 16 15</inkml:trace>
</inkml:ink>
</file>

<file path=ppt/ink/ink29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54:33.4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12214 11728 0,'16'0'78,"62"0"-62</inkml:trace>
</inkml:ink>
</file>

<file path=ppt/ink/ink29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54:33.9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12292 14283 0,'16'0'31,"0"0"-15,125-31 0,-63 15-1,32 0-15</inkml:trace>
</inkml:ink>
</file>

<file path=ppt/ink/ink29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54:40.99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18658 8231 0,'31'0'94,"16"0"-94,16 0 16,-16 0-1,32 0-15,77 0 16,-15 0 0,-31-16-1,-78 16 1,-1 0 15,-15 0 0,31 0-31,-16 0 32,16 0-17,-16 0-15,32 0 16,-16-15 0,-15 15-16,-1 0 15,94-16 1,-46-15-1,15 31 1,0-16 0,-31 0-1,-1 16 1,17 0 0,-17-15-1,-15 15 1,-15 0 15,-17-16-31,1 16 31,31 0-15,-15 0 15,-17 0-31,17 0 16,-1 0-1,-15 0 1,31 0 0,-16 0-1,16 0 1,0 0 0,0 0-1,16 0 1,-32 0 15,16 0-15,-31 0-1,15 0 1,1 0 0,-1 0-1,0 0 1,1 0-1,-1 0 1,16 0 15,-16 0-15,16 0 0,-15 0-1,-16 0-15,46 0 16,-15 0-1,32-16 17,-48 16-17,63 0 1,0 0 0,-47 0-1,16 0 1,-16 0-1,0 0 1,47 0 15,-63 0-31,16 0 16,-15 0 0,15 0-1,-16 0 1,32 0-1,-16 0 17,16 0-17,-1 0 1,-46 0 0,15 0-1,-15 0 1,0 0-1,-1 0 1,1 0 0</inkml:trace>
</inkml:ink>
</file>

<file path=ppt/ink/ink29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54:42.8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22907 8184 0</inkml:trace>
</inkml:ink>
</file>

<file path=ppt/ink/ink29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54:43.6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23111 8184 0,'-31'0'31,"-1"0"-31,-15 0 16,-16-16-1,-15 16-15,-220 0 16,188 0 0,-313 0-1,298 0 1,46 0-1,-109 0 17,31 0-17,32 0-15,-142 0 16,236 0 0,-16 0-16,-16 0 15,16 0 16,16 0-31,15 0 32,-15 0-17,15 0 1</inkml:trace>
</inkml:ink>
</file>

<file path=ppt/ink/ink29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52:16.72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9940 5942 0,'32'0'125,"31"0"-125,15 0 16,79 16 0,62-16-1,1 0 1,-173 0-1,31 0-15,95 0 32,-158 0-32,17 0 15,-1 0 17,-15 0-17,-1 0 1,1 0-1,0 0 1,-1 0 0,-15-16 171,0 0-171,0 1-1,0-32 1,0-16 0,0 31-1,-15 1 1,15 15 0,-16 16-1,0-15 1,1-1-1,-1 0 1,0 1 0,-15-1-16,15 16 15,-31-31 1,-62-1 0,77 1-1,-31 15 1,16 16 15,-15 0-31,30 0 16,-77 0-1,-17 0 1,32 0 0,63 0-1,-1 0 1,17 16 15,-1 0 16,0-16-31,1 15-16,-17 1 15,17 0 1,-1 15-1,0-15 1,1-16 0,15 15-1,0 1 1,0 15 0,0 1-1,0-1 1,0 16 15,15-31-15,-15 15-16,16 1 15,15-1 1,32 0 15,-47-31-15,31 32-1,15-17 1,48 17 0,-78-32-1,62 31 17,-32-31-32,142-16 31,-110 1-16,-15-1 1,30-15 0,-93 15-1,15 0 1,-15 1 15,-16-1-15,0 0-1,0 1 1,-31-32 0,-1 0-1,1-1 1,-16-14 0,-31-17 15,46 48-16,17 15-15,-64 1 32,64 15-32,-48 0 31,0 0-15,47 0-1,1 0 1,-32 0-1,-16 15 1,-31 32 0,16-15-1,62-17 1,-16 1 0,32 0 62,0-1-63,0 1 32,0 0-16,0-1 1,0 1-17,16 0 17,-16 0-32,16-16 15,0 15 1,-1 17-1,1-32-15,0 0 16,-1 15 0,1-15-1,62 0 17,-46 0-17,30 0-15,17 0 31,-64 0-15,1 0 0</inkml:trace>
</inkml:ink>
</file>

<file path=ppt/ink/ink29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52:58.4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9721 5127 0,'16'0'94,"31"0"-63,62 0-15,1 0-1,47-16 1,-47 16 0,-79 0-1,32 0 17,-16 0-32,16 0 15,-32 0-15,63 0 31,-78 0-15</inkml:trace>
</inkml:ink>
</file>

<file path=ppt/ink/ink29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53:01.4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14190 6067 0,'15'0'63,"79"0"-47,0 0-16,16 0 15,486 0 1,-188 16-1,46 31 1,142 16 0,31-48-1,-251-15 1,-234 0 15,46 0-15,-141 0 15,-16 0-15,-15 0-16,0 0 15,31 0 1,0 0 0,-16 0-1,63 0 1,0 0 15,-47 0-31,0 0 16,0 0 15,-31 0-31,15 0 0,1-31 31,-17 31-31,17-16 31,-17 16-15,17-31 0,15 0-1,-16-32 1,-31 47 0,16-46 15,-16 46-31,0-47 31,0 48-31,-47-17 16,-16 1-1,-157-48 1,126 64 15,16-17-15,-16 1-1,-47 31 1,-141 0 0,140 0-1,-61 0 1,46 0 0,47 0-1,-125 0 1,125 0-1,-31 0 1,-31 0 0,30 16-1,48-1 1,-15 1 15,-1 0-15,16 31-1,0 0 1,47-16 0,15-31-1,32 16 1,0 15 78,47-15-79,0 47-15,157 31 16,439 31 15,-392-125-15,251 0-1,-236 0 1,-125 0-16,-62-16 16,15 16-1,-63 0 1</inkml:trace>
</inkml:ink>
</file>

<file path=ppt/ink/ink29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53:03.04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22515 5534 0,'0'0'0,"-47"16"0,16-16 16,-16 0-16,-32 31 16,48-15 15,0 15 0,-1-15-15,16 15-16,-62 95 31,47-79-15,31-16-1,0-15 1,0 15-16,0 32 16,15 15-1,79 48 16,-46-79-31,14 47 16,32-63 15,141 48-15,-140-64 15,46-15-15,-79 0-1,-30 0 1,-17 0 0,17-15-16,-17-1 15,17-47 1,-16 1 0,-16-1-1,0-31 1,-16 0-1,-16 31 1,17-47 0,-17-62-1,-15 93 17,0 1-17,-47-16 1,32 47-1,-33 0 1,95 31 0,-109-31 15,62 47-31,-63-16 16,94 16-1,-15 0 16,0 0-15,-48 0-16,16 16 16,16 0-1,32-16 1,-1 0 0</inkml:trace>
</inkml:ink>
</file>

<file path=ppt/ink/ink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15:16.7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4484 14079 0,'32'0'47,"30"0"-32,-30 0-15,46 0 16,16 16 0,47-16-16,283 0 15,-1 31 1,-282 1 0,47 15-1,110 31 1,-78-62 15,30 0-15,142-16-1,-235 0 1,-63 0 0,-31-16-1,-16 16 1,0 0-1,0 0 1,-31 0 0,46 0 15,1 0-31,-47 0 16,47 0-1,-48 0 1,17 0 15,-17 0 0,1 0 79</inkml:trace>
</inkml:ink>
</file>

<file path=ppt/ink/ink3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6:06.3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24036 9470 0,'16'0'32,"46"0"-17,32 0-15,48 0 16,171-32 0,-93 32-1,-17-47-15,425-31 16,-378 47-1,-61 31 1,-17 0 0,-125 0-1,63 0 1,-47 0 0,-16 0-1,0 0 1,-16 0-1,0 15 1,-15-15 0</inkml:trace>
</inkml:ink>
</file>

<file path=ppt/ink/ink30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53:04.6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22421 5440 0,'-47'0'16,"94"0"-16,-157 0 0,0 0 16,16 0-1,32 16 1,15 0 15,15-1-15,-46 32-1,31-31 1,16 0 0,15-1 15,16 1-15,0 62 15,0-31-16,0-15-15,0-17 16,0 17-16,47 62 16,-31-31-1,46-16 1,-15 15 0,47 32 15,-62-62-16,15-17 1,-32 1 0,32-16-1,1 32 1,-1-32 0,15 0-1,-15 0 1,-31 0 15,78 0-15,-63 0-16,32-32 15,16 1 1,-1-16 15,-47 15-15,-31-46 15,0 62-15,0 1-1,0-1 1,16 0 0</inkml:trace>
</inkml:ink>
</file>

<file path=ppt/ink/ink30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53:06.5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22186 5848 0,'15'0'78,"17"0"-62,31 0-16,15 0 15,0 0-15,48 0 16,-48 0 0,-62-16 15,0 16-31,-1 0 47,1 0-32,0 0 79,-1 0-78,1 0-1,0 0 1,-1 0 0,1 0-16,0 0 15,15 0-15,0 0 16,-15 0 0,0 0 30,-1 0-30,17 0 15,-32 16-15,15-16 46,1 31-46,0-15 0,-16 15 15,0-15-31</inkml:trace>
</inkml:ink>
</file>

<file path=ppt/ink/ink30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53:31.8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23628 5958 0,'32'0'47,"46"-16"-31,-31 16-1,-16 0-15,32 0 16,47 0-1,-47 0 1,172 0 0,-94 0 15,-110 0-15,1 0-16,-17 0 31,17 0-16,15 0 1,15 0 0,-30 0-1,-1 0 1,-15 0 0,-1 0 15,17 0-16,-32-16 1,16 16 0,-1 0-16,-15-15 15,0-1 1,-15-15 0,15 15-1,-63-47-15,0-15 31,-31 15-15,0 32 0,47-1-1,0 17 1,0-1 15,-110 0-15,47 1-1,79 15-15,-32 0 32,48 0-32,-1 0 15,-16 0 1,-62 0 0,16 0 15,0 31-16,46-31 1,17 0 0,-32 31-1,47-15 1,-32 31 0,1 0-1,31-16 16,0 1-15,0-17 0,0 1-1,0 0 1,0 0-16,31 31 16,-15-32-16,15 32 15,16 47 16,16-47-15,0 32 0,-32-32-16,16-16 15,-16-15 1,48 15 0,-1-15-1,16 0 1,94 15 15,-140-31-15,-1 0 15,-16 0-15,-15 0-1,46 0 1,-15-31-1,-31 15 1,15-31 0,-15 47-1,-16-63 1,16 47 0,-16-46-1,0-95 1,0 94-1,0 1 1,-16 14 0,-31 1-1,-47-31 1,-16-16 15,32 63-15,62 15-1,-62 0 1,-1 16 0,32 0-1,16 0 1,-142 0 0,111 0-1,30 16 1,-15 0 15,32-16-31,-17 15 16,1 1-1,0 15 1,-1-15 15</inkml:trace>
</inkml:ink>
</file>

<file path=ppt/ink/ink30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53:50.76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5942 6679 0,'16'16'0,"0"-16"15,109 15 17,-62-15-17,-32 0-15,79 16 16,157 0 15,-189-16-31,204 0 16,-47 0-1,-125-32-15,78 32 32,0 0-17,-125 0 1,0 0-1,0 0 1,46 0 0,1 0-1,31 0 1,47 0 0,-156 0-1,77 0 1,32 0-1,-62 0 1,-16 0-16,93-15 16,-46-1-1,16 16 17,-17-16-17,32 16 1,-31-31-1,31 15 1,0 16 0,-109 0-1,30 0 1,-14 0 0,46-16 15,-47-15-16,-32 31 1,-15-16 0,16 1-1,-16-17 1,0 1 0,-16 0 15,-31-1-31,-47 1 31,-16 0-15,-156-63-1,172 46 17,0 33-17,31 15 1,0 0-16,-15 0 15,31 0-15,-63 0 16,79 0 0,-32 0 15,16 0-31,0 0 31,-47 15-31,16 1 31,30 16-15,33-17 0,-1 17-1,0-1 1,16 0 0,16 79 15,15-47-31,17-16 15,14 16 17,32-1-17,142 17 1,-1 15 0,-157-79-1,189 32 1,-189-31-1,-31-16 1,-31 0 0,-1-16-1,1-31 1,15-78 0,1 47-1,-1 15 1,-15 31-1,-16-30 17,-63 15-17,-15 0-15,-32 0 16,-62 0 15,93 31-15,-31 16 15,-31 0-15,110 31-1,-63 16 1,78-31 15,16 15 0,0 1-31,47 30 16,-15-30 0,62 46-1,15-31 1,158-31 31,-236-16-47,95-94 31,-79-16-15,-32-15-1,-62 46 1,-31 48 0,-32 15-1,16 16 1,31 32-1,16 30 1,0 64 0,16 31-1</inkml:trace>
</inkml:ink>
</file>

<file path=ppt/ink/ink30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54:13.3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4014 7196 0,'16'32'63,"15"-17"-48,47 17 1,16-1 0,-47-15-1,63-16 1,94 31-16,313 0 15,-376-31-15,487 0 16,-142-15 0,-63-64-1,-235 32 1,-78 16 0,-32 15-1,1 16 1,30-15 15,1-1-15,-16 0-1,-31 16 1,47-31 0,-16 31-1,16-16 1,-1 1-1,32-1 17,-46 0-17,-64 16 1,79-31-16,-16 31 16,-32 0 15,-15 0-31,16 0 15,-16-16 17,16 16-17,-16 0 1,47 0 0,-78 0-1,15 0 1</inkml:trace>
</inkml:ink>
</file>

<file path=ppt/ink/ink30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54:15.64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3841 7290 0,'-15'0'0,"-1"0"31,63-15 16,31 15-47,236 0 16,94 0-1,140 0 1,-30-32 15,-346 32-31,79 0 16,-63-31 0,63 31-1,-141 0 1,-16 16-1,63-1 1,47 32 0,15-31 15,-140-16-15,30 16-16,-46-16 15,-16 15-15,110-15 16,156 0 15,-234 0-15,62 0-1,0 0 1,-94 0 0,0 0-1,16 0 1,-16 0-1,-16-15 1,1 15 0,-17 0-1,17 0 1,-1-16 0,0 0-1,-15 16 1,15-15 15,1-1-15,-17 16-1,-15-16 48,0 1-48,-15-17 32,-1 32-47,0-31 16,1 15 0,-17 1-1,17-1 1,-32-15-1,-16-1 1,-31-15 0,-16 31-1,-62 16 1,125 0 0,-79 0-1,16 32 1,-46-1-1,62 48 1,46-32 0,33 15-1,15-46 1,0 31 15,15-31-31,111 93 31,-16-30-15,-32-63 0,283 46-1,-142-77 1,-109-64 0,-47 63-1,-16-46 1,-32 30 15,-15 17-31,0-1 16,-47-62 15,-15 62-31,-32-15 31,-16-16-31,-63 31 31,126 16-15,32 0 15</inkml:trace>
</inkml:ink>
</file>

<file path=ppt/ink/ink30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5:54:19.5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10207 7400 0,'31'0'79,"32"0"-64,16 0-15,46 0 16,47 0-1,-30 0-15,140 0 16,94 0 0,-94 0-1,-94 0 1,-62 0 0,15-16 15,-78 16-31,-1-15 31,48 15-15,-31 0-1,-32-16 1,15 16 0,32 0-1,-15-16 1,-32 1-1,-16 15 17,1 0-17,-32-16 1,15 16-16,1 0 16,0 0-16,15-16 15,0 16 1,-15 0-1,0 0 1,-1 0 0,17 0-1,-17 0 1,17 0 0,15-15-1,-16 15 1,16-32 15,-31 17-31,15-1 16,-31-31-1,0 16 1,0-1 0,0 1-1,-47-16 1,-125-32 15,15 64-15,110 15-1,-16-16-15,0 16 16,-15-16 0,31 1-1,-31 15 1,-111-47-1,-156 47 17,220 0-17,47 0 1,46 0-16,-62 0 31,63 0-15,-32 0-16,16 0 15,-110 0-15,32 31 32,31-15-17,31-16 1,-94 31 0,16-15-1,-16 15 1,16 0-1,79-31 1,30 16 0,1-16-1,0 0 1,-48 0 0,-15 31-1,16 1 16,-1-16-31,48-16 32,-16 15-17,0 1 1,-16 0 0,16-16-1,16 15 1,31 17 78,15-1-94,17 0 15,15 16 1,-32-31-16,127 47 31,-95-48-15,-16 17-1,141-17 1,95-15 0,-189 0-1,48 0 1,31 0-1,-16 0 1,-16-31 0,126 0 15,-204 31-31,110-32 16,-16 32-1,-63 0 1,32 0-1,-47 0 1,47 0 0,-63 0-1,188 0 1,-94-15 0,0-1-1,-78 16 1,62-16 15,-62 16-15,-32 0-1,1 0-15,15-15 16,-16 15 0,16-16-1,0 16 1,0-16 15,-16 16-15,-31-15 62,-15-1-63,15 0 17,-16 16-32,0-31 15,-15 15 1,0 16-16,-16-31 16,-47 15-1,-48-47 16,80 63-15,-95-15 0,32 15-1,-64-16 1,127 16 0,-1-16-1,0 16 1,-109 0 15,46 0-15,17 0-16,-1 0 15,0 0 1,79 0 0,-16 0-1,0 0 1,-94 0 15,62 0-15,16 0-1,32-15 1,-16-1 0,-31 16-1,-32 0 1,47 0-1,0 0 1,32 0 0,0 0-16,-48 0 31,17 0-31,-79 0 16,31 63-1,31-32 16,64-31-15,15 16 15,0 0 32,15-16-48,1 15 1,47 32-16,-1-31 16,-30 0-1,78 31 1</inkml:trace>
</inkml:ink>
</file>

<file path=ppt/ink/ink30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6:13:20.964"/>
    </inkml:context>
    <inkml:brush xml:id="br0">
      <inkml:brushProperty name="width" value="0.05292" units="cm"/>
      <inkml:brushProperty name="height" value="0.05292" units="cm"/>
      <inkml:brushProperty name="color" value="#FF0000"/>
    </inkml:brush>
  </inkml:definitions>
  <inkml:trace contextRef="#ctx0" brushRef="#br0">6397 6412 0,'0'47'16,"0"-94"-16,0 126 0,16-17 15,-1 1 17,-15-16-32,16 0 15,-16 63-15,0 47 31,0-126-15,0 63 0,0 47 15,0-125-31,0 62 16,0 1-1,0-64 1,-16 32-1,16 48 17,-15-33-32,15 48 15,0 47 17,0-63-1,-32-63-31,17 95 15,15-79 1,0-16 0,0 16-16,0 79 31,0-111-15,0 48-1,15-32 1,-15-15-1,0 15 17,16-15-17,-16 31 1,16-16 0,-16-15-16,0 0 31</inkml:trace>
  <inkml:trace contextRef="#ctx0" brushRef="#br0" timeOffset="1543.397">8639 6240 0,'16'63'15,"-1"-32"1,1 94-1,0-93 1,-16 30 0,0 17-1,0-48 1,0 63 0,-32 79 15,32-111-16,-15-30-15,15 31 0,-47 31 32,31-63-32,0 79 15,1 62 17,-1-140-32,-15 30 15,-1 64 16,17-111-15,-1 64 0,0-32-1,1 47 1,15-16 0,-32 1 15,32-64-31,0 48 15,-15 78 17,-1-47-17,16 0 17,0-31-17,0-16 1,0 31-1,0-62 1,0 47 0,0 31-1,0-63-15,0 1 16,0 15 0,0 0-1,0-32 1,0 17-1,0 30 17,0-46-32,0 16 15,0-1 17,16-31 14</inkml:trace>
  <inkml:trace contextRef="#ctx0" brushRef="#br0" timeOffset="9636.91">6585 8717 0,'0'-16'32,"47"16"-1,-15 0-15,77-15-1,-62 15-15,63-16 31,-63 16-31,79 0 16,62-16 15,-126 16-15,-46 0-16,15 0 31,-15 0-15,31 0-1,0 0 1,0 0 0,16 0-1,0 0 1,-48 0 0,32 0-1,32 0 16,-48 0-31,32 0 16,15 0 15,-46 0-15,-1 0-16,63 0 31,-16 0-15,-15 0-1,-16 0 1,-31 0 78,0 0-79</inkml:trace>
  <inkml:trace contextRef="#ctx0" brushRef="#br0" timeOffset="30144.327">8373 15929 0,'94'0'0,"94"-31"15,-63 0 1,-46 15-16,30 16 31,80 0-15,-142 0-1,376 0 1,-157-16 15,-219 16-31,48 0 16,-33 0 0,17 0-1,30 0 1,142 0 15,-204 0-31,0 0 16,-15 0-1,15 0 1,0 0-16,-32 0 16,127 0 15,-127 0-16,17 0 1,15 16 0,-32-16-1,1 0 17</inkml:trace>
  <inkml:trace contextRef="#ctx0" brushRef="#br0" timeOffset="31979.198">12669 15898 0,'31'0'93,"63"16"-77,63-1 0,-47 17-1,250-16 1,-156-16 0,-63 0-1,-31 0 1,-16 0 15,141 0-15,-156-48-1,93-14 1,-15-17 15,-126 64-31,1-17 16,-1 1 15,0 0-31,1-48 16,-17-62 15,-15 94-15,-15-63 15,-32 63-16,0 16 1,-142-47 0,158 62-1,0 16-15,-1 0 16,-77-32 15,77 17-31,-93-32 16,-110 15 15,109 17-15,-93 15 15,109 0-15,32 0-1,15 0 1,16 0-16,-94 31 31,62 16-15,32-31-1,-47 31 1,-31 0 15,93-16-31,-30 32 16,30-16-1,17-16 1,-1 1-16,-15 15 16,15 110 15,16-142-15,0 48 15,0-16-16,31-16 17,-15-31-17,15 32 1,1-17-16,93 79 31,-62-47-15,-16-31-16,157 47 31,-126-47-31,32-16 16,-95 0-1,33 0 1,-33 0-16,-15-32 47</inkml:trace>
  <inkml:trace contextRef="#ctx0" brushRef="#br0" timeOffset="32987.887">8937 17356 0,'31'0'31,"-15"0"-31,78 0 32,-62 0-32,93 32 31,-94-17-31,79 17 31,-47-32-31,125 15 16,-78 1-1,46 0 32,-124-16-47,15 0 0,-16 0 16,32 0 15,-47 0-15</inkml:trace>
  <inkml:trace contextRef="#ctx0" brushRef="#br0" timeOffset="33489.43">10881 17356 0,'16'0'0,"15"-15"31,1 15-31,15 0 15,31-32 1,126 17 0,-126-1-1,32 16 1,-32-31 15,-15 31-15,0 0-16,172 0 31,-157 0-15,-62 0-16,15 0 31</inkml:trace>
  <inkml:trace contextRef="#ctx0" brushRef="#br0" timeOffset="34072.186">12449 17309 0,'16'0'16,"-1"0"-1,17 0 1,156 0 15,-94 0-15,-63 0-16,111 0 31,-111 0-31,16 0 16,-16 0-16,-15 0 31,0 0-31</inkml:trace>
  <inkml:trace contextRef="#ctx0" brushRef="#br0" timeOffset="35299.994">12622 17607 0,'0'16'141,"0"-1"-141,-16 48 31,-15-31-15,15-17-1,-15 17 1,15 15-1,0-47 1,-31 62 15,31-46-31,16 0 16,-15-1 15,-1 1-15,0-16-16,-62 16 31,31-1-31,-47-15 0,0 32 16,0-32 15,62 0-31,-109-47 31,47-16 0,-16-15-15,-15-1 0,94 48-1,-63-32 1,-48 0 15,111 32-15,-47-79 15,31 63-31,0-31 16,-16-16 15,63 78-15</inkml:trace>
  <inkml:trace contextRef="#ctx0" brushRef="#br0" timeOffset="35752.412">10928 17231 0,'-15'0'15,"-1"31"16,-94 157 1,110-156-32,-31 15 15,15-32 1,0-15 31</inkml:trace>
  <inkml:trace contextRef="#ctx0" brushRef="#br0" timeOffset="36050.403">11163 17168 0,'16'0'0,"-32"0"0,48 0 0,31 47 31,-32-31-31,-15-16 15,15 16 1,-15-1 0</inkml:trace>
  <inkml:trace contextRef="#ctx0" brushRef="#br0" timeOffset="42159.329">16243 17278 0,'16'0'32,"0"0"-32,-1 16 15,1-16-15,47 15 31,-32 17-15,16-17 0,-31 1-1,15-16 1,16 16 0,0-1 15,-31-15-31,15 16 15,48 15 17,-48-31-32,16 16 15,0-16 1,79 16 0,-32 15-1,-16-15 1,-31-16-1,32 0 1,62 0 0,-47 0-1,-79 0 1,32 0 0,48 0 15,-64-16-16,79-31 1,-32 16 15,-47 15-31,48-15 32,-48-1-17,1 17 16,15-1-15,-32 0 0,17 1 15,-32-1-15</inkml:trace>
  <inkml:trace contextRef="#ctx0" brushRef="#br0" timeOffset="43290.697">18188 17325 0,'0'-16'16,"15"16"15,17 16-15,-1 0-1,0 15 16,-31-15-31,47 15 32,-15 0-17,15 1 1,-31-17-16,31 1 16,-16 0-1,0-1 1,16 1-1,-31 0 17,31 15-32,0-15 15,31-1 17,-46-15-17,-17 0-15,64 0 31,-63 0-15,-1 0 0,48 0 15,-32-15-15,32-17-1,-16 1 1,0 15-1,0 1 17,-31-17-17,15 17 17,16-17-32,-15 17 31,30-48-16,-46 47 1,0 1 0,31-1 15,-32 0-15,32-15-1,-31 15 1,0-15-1,-1 15 17,-15 0-32,16 16 15,0-15 17,-16-1-17,15 0 16</inkml:trace>
  <inkml:trace contextRef="#ctx0" brushRef="#br0" timeOffset="44171.686">19489 17184 0,'16'0'110,"-1"0"-95,1 0 1,0 0 15,-1 0-15,1 0 0,0 0-16,-1 0 31,1 0 47,-16 15 0,0 17-47,0-16-31,0 15 16,0 0-16,0 32 31,0-47-15,0-1-16,-16-15 47,16 16-32</inkml:trace>
  <inkml:trace contextRef="#ctx0" brushRef="#br0" timeOffset="46443.402">20085 17199 0</inkml:trace>
</inkml:ink>
</file>

<file path=ppt/ink/ink30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6:41:33.0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14958 13954 0,'15'0'94,"48"0"-94,-16 0 15,63 0 1,-32 0-16,173 0 31,-63 0-15,142 0 0,-127 0-1,17 31 1,-63-31-1,-63 0 1,31 0 0,-31 0-1,0 16 1,-31-16 0,-16 0-1,-15 0 1,15 0-1,-16 0-15,0 0 16,1 0 15,-17 0-31,1 0 16,0 0 15,-1 0 16,1 0-47,15 0 31,-15 0-15</inkml:trace>
</inkml:ink>
</file>

<file path=ppt/ink/ink30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6:41:34.3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14848 14550 0,'0'-16'16,"16"16"46,31 0-62,31 0 16,-15 0-1,-16 0-15,16 0 16,156 47 0,1-47-1,93 0 1,-172-31-1,-47 31 1,-78-16 0</inkml:trace>
</inkml:ink>
</file>

<file path=ppt/ink/ink3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6:08.4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18297 10693 0,'63'0'47,"16"31"-47,62-31 15,62 16-15,362 15 16,877-94 0,-422 63-1,297 110 1,47 125 0,-471-31-1,-407-94 16,-235-94-31,314 46 16,-314-62 0,-157 0-1,31-15 1,-109-1 0,-1 16 30,-30 0 48,-17-31-78,1-1-16,-63-15 15,-392-266 17,266 171-17,189 127-15,-32-17 16,32-15-16,0 16 16,-16 15 15,31 16-16,0-15 1,1 15 15,15-16-31,0-15 32,-16 31-32,16-16 31</inkml:trace>
</inkml:ink>
</file>

<file path=ppt/ink/ink31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6:41:35.18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17153 14597 0,'31'0'47,"1"0"-47,30 0 16,79-16-1,-15 0 1,62 1 0,-31-32 15,-79 31-31,189-15 15,-158 15 1,17 0 0,93 1-1,-78-17 1,-62 32 0,-48 0-1,-15 0 1,0 0-1,-1 0 1</inkml:trace>
</inkml:ink>
</file>

<file path=ppt/ink/ink31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6:41:36.93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14001 15130 0,'16'0'94,"15"0"-94,1 0 16,15 0-16,78 0 31,16 0-15,16 0-16,-16 0 31,16 0-15,-32 0-1,-30 0 1,30 0-1,0 0 1,-15 0 0,0 0-1,0 0 1,-16 0 0,31 0 15,-46 0-31,-32 0 15,31 0 1,47 0 0,-31 0-1,-31 0 17,16 0-32,-1 0 31,-31 0-16,16 0 1,-1 0 0,1 0-1,16 0 1,15 0 15,-32 0-31,-30 0 16,62 0-1,-16 0 1,-15 0 0,15 0 15,-15 0-15,0 0-16,-1 0 31,33 0-16,-48 0 1,0 0 0,-16 0-16,16 0 15,-16 0 1,16 0 0,16 0-1,16 0 16,-64 0-31,17 0 16,-1 0 0,-15 0 15</inkml:trace>
</inkml:ink>
</file>

<file path=ppt/ink/ink31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6:41:38.27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13766 15757 0,'32'0'63,"-1"0"-63,16 0 15,31 0 1,1 0-16,78-31 16,-1 31-1,48 0 1,-47 0 0,0 0-1,-16 0 1,-16 0-1,16 0 1,-62 0 0,31 15-1,-16-15 1,0 0 0,15 0 15,48 0-16,-125 0 1,124 0 0,-93 0-1,-16 0 1,16 0 0,-16 0-1,16 0 1,-16 0-1,0 32 1,-16-32 0,0 15-1,16-15 1,16 16 15,-16-16-15,0 0-1,-15 0 1,-17 0 0,32 0-1,0 0 1,-15 0 0,-17 0-1,1 0 1,0 0 78,15 16-79,0-16 1,1 15-1,30-15-15,48 16 16,47-16 0,-47 0-1</inkml:trace>
</inkml:ink>
</file>

<file path=ppt/ink/ink31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6:41:39.05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14409 16212 0,'-16'0'78,"-46"0"-47,15 0-31,-32 0 16,-140 15-1,93 1 17,64-16-32,-17 31 15,16-31 1,32 0-1,0 16 1,-1-16 0,17 0-1,-1 0 17</inkml:trace>
</inkml:ink>
</file>

<file path=ppt/ink/ink31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6:41:39.3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16306 16604 0,'16'0'31,"0"0"-15</inkml:trace>
</inkml:ink>
</file>

<file path=ppt/ink/ink31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6:42:03.16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25071 13734 0</inkml:trace>
</inkml:ink>
</file>

<file path=ppt/ink/ink3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6:11.9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18250 10160 0,'0'0'0,"-15"0"0,-1 0 16,0 0 46,-15 31-62,-16 0 16,16 32-1,31-32 1,0 1 0,0-1-1,0 32 1,0 31-1,15 0 1,32 31 0,-31-62-1,0-32-15,15 32 32,0-31-17,16 62 1,32-32-1,-32-15 1,-31-15 0,15 15-1,-15-32 1,31 32 15,-16 1-15,16-48-1,-31 0 1,-1 15-16,17-15 16,109-47 15,-94 0-15,-16 16-1,16-48 1,-15-46 15,-32 15-15,0 47-1,0 16-15,-47-31 16,0 31 0,15 0-1,1 16 1,-1-32 15,1 32-15,-16-1-1,16 17 1,-16-17 0,31 16-1,0 16 1,-15-15-1,15-1 1,-15 0 15,15 16-31,1-15 16,-1-1 0</inkml:trace>
</inkml:ink>
</file>

<file path=ppt/ink/ink3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6:22.7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19850 12950 0,'141'-62'32,"110"-32"-17,62 15 1,706-140-16,-156 187 31,-142 48-15,-580-16-1,376 78 1,-234-78 0,140 0-1,-109 0 1,-32 32 0,-31 15-1,-95-31 1,48-1-1,-31-15 1,-142 16 0,32 0-1,109 62 17,-62-15-17,94-1 1,-47 1-1,-63-16 1,-63-47 0,0 0-1,-15 16 1,31-16 0,0 0-1,-31 0 1</inkml:trace>
</inkml:ink>
</file>

<file path=ppt/ink/ink3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6:23.5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18015 13954 0,'32'-31'0,"124"-32"16,409-31 0,140 62 15,64 32-16,454 79 1,-502-1 0,0 16-1,-517-62-15,78 15 16,32-47 0,250-32-1,-376 1 1,-31 15-1,-110 1 1</inkml:trace>
</inkml:ink>
</file>

<file path=ppt/ink/ink3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6:31.6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5378 8357 0,'0'-16'0,"0"32"15,0-48-15,16 32 63,15 0-48,16-16-15,-31 16 16,-1-15 0,1 15 46,15 0-62,-15 0 16,78 0-1,-78 0 1,-1 0 15,17 0-15,46 0-1,32 0 1,125-32 0,-125 1-1,-47 15 1,-48 16 0,48 0-1,31 0 1,126-15-1,-32-32 1,-94 47 0,-78 0-1,15 0 1,0 0 0,-15 0-1,0 0 1,-1 0-1,17 15 1,15-15 15,-32 16-15,48-16 0,-16 0-1,-31 0 1,-1 0-1,1 0 79,0 16-78,-1-16-1,1 0 1,-16 15 78,0 1-32</inkml:trace>
</inkml:ink>
</file>

<file path=ppt/ink/ink3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6:32.62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7542 8435 0,'-32'0'78,"1"0"-63,-32 0 1,32 0-16,-32 0 16,16 0-1,16 0 1,15 0 0,-15 0-1,-16 0 1,15 0 15,17 0-31,-32 31 16,15-31-1,-15 0 1,-16 0 0,1 0-1,15 0 1,15 0-1,1 0 1,-16-15 0,-63-17-1,-15 1 1,-48 15 0,-109-31 15,235 31-16,31 16 1,1 0 0,-17 0-1,17 0 1,-17 0 0,17 0 15</inkml:trace>
</inkml:ink>
</file>

<file path=ppt/ink/ink3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6:39.0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5519 8482 0,'0'-16'47,"47"32"15,16-16-62,-16 0 16,16 0-16,46 16 15,111-1 1,-48 17 0,173-32-1,282 0 1,-313-16 0,-32 16-1,-172 0 1,-63 0-1,-16 0 1,16 0 0,-31 0 15,0 0 16</inkml:trace>
</inkml:ink>
</file>

<file path=ppt/ink/ink3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6:42.98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1427 7071 0,'15'0'78,"48"0"-62,-31 16 0,30-1-16,95 1 15,-47 0 1,0 31 0,46-16 15,-15 0-16,16-31 1,-47 0 0,-63 0-16,31 0 15,1 0 1,-1 0 0,1 0-1,-1 0 1,-47 0-1,16 0 1,-31 0 0,15 0-1,-15 0 1</inkml:trace>
</inkml:ink>
</file>

<file path=ppt/ink/ink3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6:43.99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4766 7337 0,'0'-15'31,"16"15"-15,47 0-1,0 15-15,93 32 31,95-31-15,63-16 0,-110 0-1,-32 0 1,110 0 0,1 0-1,-64-31 1,-62 15-1,-94 0 1,-48 16 15</inkml:trace>
</inkml:ink>
</file>

<file path=ppt/ink/ink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15:21.9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12951 14377 0,'31'0'47,"16"0"-32,94 0-15,314-78 16,94-16-1,78 47 17,-204 15-17,-140 32 1,-111 0-16,251-47 16,-235 47-1,267-31 1,-376 31-1,124 0 1,-124 16-16,-1-1 16,-15-15-16,219 47 15,-31-31 1,-31 15 0,-64-31-1,-46 16 1,-16 0-1,-63-16 17,1 0-17,-1 0 1,1 0 0,-1 0-1,0 0 1,63 0 15,-62 0-31,-1 0 16,-15 0-1,15 0 1</inkml:trace>
</inkml:ink>
</file>

<file path=ppt/ink/ink4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6:50.79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3622 10285 0,'16'0'94,"31"0"-94,-16 16 16,32-16-1,15 15-15,142 1 16,15-16 0,-204 0-1,16 0 1,-31 0 0,47 0-1,15 0 1,-15 0-1,31-16 1,-47 1 0,-16-1-1,16 16 1,-16-16 15,17 16-15,-1 0-1,31-15 1,-15 15 0,62 0-1,-31 0 1,16 0 0,-32 0-1,16 0 1,-31 0-1,31 0 1,16 0 0,62 0-1,48 0 1,31 0 0,-126 0 15,-15 0-16,-79 0 1,16 0 0,47 0-1,110 0 1,-63 0 0,-15 0-1,-63 0 1,31 0-1,31 0 1,157 0 0,-47 0-1,-125 0 1,-78 0 0,-17 0 30,1 0-30,0 0-16,15 0 16,-15 0-16,-1 0 15,48 0 1,-32 0 0,16 0-1,16 0 1,31 0-1,-47 0 1,-31 0 0,0 0 15,-1 0-15,48 0-16,94 0 31,-16 0-16,-78 0-15,-32 0 16,0 0 0,32 0-1,62 0 1,95 15 0,-1-15-1,-77 32 1,-64-32-1,-31 0 1,-31 0 0,31 0-1,31 0 17,-15 0-17,-16 0 1,-16 0-1,48 0 1,-1 0 0,32 0-1,-16-16 1,0 16 0,-16 0-1,95 0 1,15-31-1,110 15 1,-251 16 0,-31 0-1,-1 0 1,95 16 0,110-16-1,93 0 16,-46-79-15,-189 48 0,-47 31-1,1 0 1,30 0 0,1 0-1,0 0 1,-32 0-1,-15 0 1,-16-16 0,16 16 62,-1 0-78,-30 0 172,-32 0-157</inkml:trace>
</inkml:ink>
</file>

<file path=ppt/ink/ink4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6:52.33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8514 8419 0,'15'0'125,"64"0"-110,-1 0 1,1 16-16,156 15 15,-63-15 1,48 0 15,-79-16-15,-63 31-16,204-31 31,-140 0-31,-64 0 16,32-16-1,-48 16 1,-30 0 0,-17 0-1,1 0 48,-16-15-48</inkml:trace>
</inkml:ink>
</file>

<file path=ppt/ink/ink4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7:00.86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7118 4311 0,'16'0'93,"0"0"-77,-1 0 0,1 0-16,0 0 15,-1 0 1,32 0 140,0 0-156,16 0 16,-32 0-1,1 0-15,15 0 16,-31 16 0,15-16-1,63 0 1,16 31 15,-48-31-31,33 0 16,-17 16-1,0 0 1,63-1 0,48-15 15,156 32-16,-142-17 1,-124-15 0,-64 0-1,17 0 1,15 0 0,47 0-1,16 0 1,-63 0-1,-32 0 1,1 0 0,0 0 77,-1 0-93,17 0 16,30 0 0,17 0-1,31 0 1,-16 0 0,-32 0-1,1 0-15,0 0 16,0 0-1,-1 0 1,32 0 0,47-15-1,95-17 1,-111 17 0,-31 15-1,-62 0 16,-1 0-15,47 0 0,1 0-1,-17 0 1,-15 0 0,16 0-1,63-16 1,-1 0-1,16 16 1,-62 0 0,-1 0-1,-47 0 1,-15-15 0,78 15 15,63 0-16,62 0 1,1-32 0,-110 32-1,-1-15 1,17-1 0,93 16-1,-172 0 1,110-16-1,-110 16 1,-16 0 0,1 0-1,-1 0 1,16 0 15,0 0-31,-15-15 31,15 15-15,0 0 0,0 0-1,-16 0 1,-15 0 0,31 0-1,235 0 1,345-126-1,-62 48 1,-362 46 0,-218 32 15,-17 0-15,64 0 15,-17 0-16,1 0 1,0 0-16,0 0 16,-16-31 46,94-79-46,-32 79-1,-30-16-15,46 31 32,-94 16 30</inkml:trace>
</inkml:ink>
</file>

<file path=ppt/ink/ink4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7:09.43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7118 5095 0,'0'-15'15,"16"15"79,0 0-78,-1 0-16,1 0 15,15 0-15,63 0 16,-31 0 15,0 0-15,0 0-1,15 0-15,-47 0 16,79 0 0,78 0-1,16-16 1,-126 16-1,-31 0 1,16 0 0,-16 0-1,47 0 1,16 0 0,0 0-1,0 0 16,-63 0-15,-16 0 0,16 0-1,0 0 1,47 0 0,-15 0-1,15 0 1,31 0-1,-47 0 1,32-16 0,-16 16-1,0 0 1,-31 0 15,31-15-15,-16 15-1,-15 0 1,-16-16 0,-31 16-1,15 0 1,-15 0 0,15 0-1,16 0 1,16 0-1,-47 0 1</inkml:trace>
</inkml:ink>
</file>

<file path=ppt/ink/ink4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7:34.18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18846 5033 0,'0'0'0,"-31"0"0,15 0 16,-15 0 0,-32 0-1,-156 31 1,-142 32 0,-125-63-1,-16 0 1,110 0-1,94-47 1,-15 0 0,-79 15-1,110 1 1,78 31 15,16-16-15,-16 16-1,-16-16 1,-109-15 0,62 15-1,111-15 1,46 15 0,16 1-1,15-17 1,-46 1-1,-16 15 1,94 16 0,-63-15-1,16-1 1,-63 16 0,32 0 15,15-16-16,63 16 1,0 0 0,-16 0-1,-78 0 1,-31 0 0,-111 0-1,48 0 1,47 0-1,31 0 1,-47 0 0,-219 0-1,313 0 1,1 0 15,77 0-15</inkml:trace>
</inkml:ink>
</file>

<file path=ppt/ink/ink4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7:40.84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7087 5785 0,'16'0'235,"-1"0"-235,1 0 15,15 0 1,16 0 0,0 0-1,-15 0 1,-17 0-16,17-16 15,-17 16 1,32 0 0,1-15-1,-17 15 1,0-16 0,1 16 15,-17 0-16,1 0 17,15 0-17,1 0-15,15 0 16,31-16 0,-15 1-1,0 15 1,15-16-1,32 16 1,-16 0 0,-32-16-1,33 16 1,-1-31 0,-32 15 15,32 16-16,-31 0 1,-16 0 0,0 0-1,-15 0 1,-1 0 0,32-15-1,-16 15 1,0 0-1,0 0 1,15-16 0,1 16-1,-16 0 1,-15 0 0,-1 0-1,16 0 1,31 0 15,-31 0-15,47 0-1,-62 0 1,-1 0 0,32 0-1,-16 0 1,31 0-1,16 0 1,-47 0 0,-31 0-1,0 0 1,-1 16 15,17-16-31,-1 0 16,1 15 31,-1-15-32,-15 0-15,15 16 16,0-16 15,-15 0-15,0 0-16,-1 0 15</inkml:trace>
</inkml:ink>
</file>

<file path=ppt/ink/ink4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7:45.53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10630 5707 0,'16'0'78,"62"0"-78,17 0 15,155 31 1,158 0 0,-220-31-16,455 32 15,-392-1 1,533-15 0,-533-16-1,297 0 1,-375 0-1,-32 0-15,188 31 16,-94-31 0,-46 0-1,-33 16 1,1 0 0,31-16-1,16 0 1,-16 0 15,-62 0-15,-32 0-1,-16 0 1,32 0 0,-47 0-16,125-16 15,-110 16 1,157 0-1,-172-16 1,-31 16 0,-1 0-1,16 0 1,47 0 0,31-31 15,-31 31-31,-46 0 31,-17 0-15,0 0-1,-15 0 1,0 0 0,-1 0-1</inkml:trace>
</inkml:ink>
</file>

<file path=ppt/ink/ink4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7:50.3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16871 5738 0,'0'-16'16,"15"16"-1,32-15 1,-15 15-16,30-32 16,32 32-1,16 0 1,63 0-1,187 32 1,32-32 0,-188 0-1,16 0 1,-64 0 0,-124 0-1,-17 0 1,1 0 31,0 0 31,-16 15-63,15-15 1,1 0 0</inkml:trace>
</inkml:ink>
</file>

<file path=ppt/ink/ink4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7:51.62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19724 5926 0,'16'0'0,"31"0"16,110 0 0,62-31-1,205 15 1,-283 16 0,-32 0-16,95 0 15,220 32 1,-1-1-1,-78-31 1,15-16 0,-218 1-1,-33 15 1,1 0 0,47 0 15,15-16-16,-31 16 1,-31 0 0,-47 0-1,0 0 1,31 0 0,31 0 15,-94-16-16,1 16 1,-16 0 0,-1 0-16,17 0 15,-17 0 1</inkml:trace>
</inkml:ink>
</file>

<file path=ppt/ink/ink4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7:55.37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18031 3778 0,'16'0'140,"-1"0"-124,-15 16-16,16 0 16,0 15-1,-1 0 1,-15 16-1,0 0 1,0 0 0,0-15-1,16-17 1,-16 17 15,0 31-15,16-48-16,-16 17 15,15 15 1,-15-16 0,0-15 15,0-1 0,0-30 110,0-1-141,-15 16 15,15-16-15,-16 1 16,16-48 0,0 32-1,0-1 1,0 17 0,0-1-1</inkml:trace>
</inkml:ink>
</file>

<file path=ppt/ink/ink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17:09.60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30449 7337 0,'0'0'0,"15"0"32,1 0-1,0 0-31,-1 0 16,1 0 46,-16 32 1,0-1-48,16-15-15,-1 15 16,-15-15-1,16 15 1,-16-15 0,-31 15-1,-1 1-15,-46 30 16,47-15 0,31-31-1,31-16 63,16 0-62,16 0 0,15 0-16,32 0 15,-16-16 1,-31 16-1,-16 0 1,-32 0 0,-15-15 46</inkml:trace>
</inkml:ink>
</file>

<file path=ppt/ink/ink5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31:10.4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5739 11006 0,'-16'0'63,"0"0"-48,0 0-15,-125 0 32,63 0-17,0 0-15,-32 0 32,47 0-17,32 0-15,-16 0 16,-63 0-1,-15 0 1,-32 0 0,16 0-1,78 0 1,16 0 0,-16 0-1,-47 0 1,1 0-1,15 32 1,62-32 15,17 0 32,-1 0-32,0 0-15,-15 0-1,-1 0-15,17 0 16,-32 0 0,15 0-1,17 0 1,15-16-1,-110 0 1,-141 16 0,110 0-1,125 0 1</inkml:trace>
</inkml:ink>
</file>

<file path=ppt/ink/ink5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31:17.2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16996 11477 0,'0'-16'16,"31"16"0,-15 0-1,31 0 1,-16 0-1,17-16-15,124 16 16,63 16 0,-109 0-1,-17-1 1,-30-15 0,109 16 15,-110-16-31,267 0 31,-63 31-31,502-31 31,-360 0-15,-315 0 0,-61 16-1,-17-16 1,-15 0-1,15 0 1,32 0 0,-1 0-1,1 0 1,47 0 0,-47 0-1,46 0 1,-62 0-1,0 0 1,0 0 15,63 0-31,125-16 32,-47-15-17,-78 31 1,-16 0-1,-62 0 1,15 0 0,15 0-1,33 0 1,14 0 0,1 0-1,-63 0 1,16 0-1,47 0 1,62 0 15,-62 0-31,141 0 16,-95 0 0,-93 0-1,-16 0 1,-15 0-1,15 0 1,31 0 0,32 0-1,-16 0 1,0 0 0,-16 0-1,32 0 1,31 0-1,16 0 1,-47 0 15,31 0-15,-47 0 0,16 16-1,46-16 1,-46 0-1,-63 0 1,0 0 0,0 0-1,16 0 1,0 0 0,-1 0-1,-46-16 1,31 16-1,0-16 1,47 16 0,47-15 15,-62-1-15,-32 16-1,-16 0 1,16 0-1,32 0 1,-1 0 0,-31 0-1,-16 0 1,16-16 0,16 16-1,31 0 1,-15 0 15,-64 0-31,17 0 16,-17 0-1,64 0 17,-64 0-17,17 0 1,-17 0 15,1 0-15,0 0-1,15 0 1,-15 0 0,-1 0 15,1 0 0,0 0-15,-1 0-1,1 0-15,0 0 32,0 0 14,-1 0-14,1 0-17,0 0 1,-1 0-16,1 0 16,47 0-1,-1 0-15,-15 0 16,63 0-1,219-15 1,-219 15 15,0 0-31,-16 15 32,0-15-17,16 0 1,-47 0-1,-1-15 1,-15 15 0,16 0-1,78-16 17,-15 16-32,-79 0 15,15 0 1,-15 0-1,16 0 1,-32 0 15,1-16-15,-1 16 0,0 0-1,1 0 1,-16 0-1,93-15 1,-77 15 0,30 0-1,-15 0 1,-15 0 0,-17 0-1,32 0 1,-15 0-1,15 0 1,-31 0 0,31 0-1,0 15 17,-16 17-17,-15-32 1,-1 0-1,1 15 17,0-15-17,-1 16 1,17-16 15,-32 16 63</inkml:trace>
</inkml:ink>
</file>

<file path=ppt/ink/ink5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31:18.7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17153 12261 0,'16'0'31,"62"0"0,126-47-31,109-16 32,-93 63-17,31 0 1,156-32-1,17 32 1,-142-31-16,126 31 16,454-31-1,-658 31 1,125 15 15,-172-15-31,62 0 16,32 0-1,31 0 1,126 0 15,-63 0-15,78 0 0,-109 0-1,-126 16 1,-78 0-1,-48-16 1,17 15 0,31-15-1,235 0 17,-236 0-32,111 0 15,-189 0 1,16 0-1,-31 0 1,31 0 0,-31 0-1,15 0 17</inkml:trace>
</inkml:ink>
</file>

<file path=ppt/ink/ink5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31:25.28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25855 11963 0,'-16'0'125,"0"0"-110,-31 0-15,-15 0 16,-17 0-1,1 0 1,46 0 0,17 0 109,-1 0-110,-15 0 1,-16 0-16,15 0 16,1 0-16,-63-16 15,15 16 1,-15 0-1,32 0 1,-32-31 0,-16 31-1,-78-16 17,31 16-17,32 0 1,93-16-1,-31 16 1,-46 0 0,-1 0-1,-47 0 1,47 0 0,16 0-1,32 0 1,-32 0-1,31-15 1,-47 15 0,-78 0 15,0 0-15,15 0-1,-15 0 1,-16 0-1,48 0 1,-33 31 0,33-31-1,77 0 1,-31 0 0,-62 0-1,62 0 1,0 0-1,1 0 1,30-16 0,-30 16-1,-111-15 17,110 15-17,-62 0 1,125 0-1,-47 0 1,-16 0 0,16 0-1,15 0 1,-30 0 0,30 0-1,17 0 1,-1 0-1,-47 0 1,0 0 0,16 0-1,16 0 17,47 0-17,15 0 1,-15 0-1,-16 0 1,-16 0 0,-31 0-1,47 0 1,-16 0 0,16 0-1,0 0 1,-16 0-1,-15 0 1,-1 0 0,17 0 15,-17-16-15,32 16-1,-47-16 1,31 16-1,-15 0 17,62-15-32,-31 15 15,0 0 1,-31 0 0,15 0-1,-15 0 1,31-16-1,0 16 1,0 0 15,31 0-31,-109 0 32,-1 0-17,48 0 1,31 0-1,-16 0 1,16 0 0,31 0-1,1 0 1,-1 0 15</inkml:trace>
</inkml:ink>
</file>

<file path=ppt/ink/ink5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31:35.15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7510 11837 0,'0'-15'16,"-31"15"0,0 0-16,-1-16 15,-62 16 1,31-16 0,-46 16-1,-48-47 1,78 47-1,-469-15 1,407 15 0,-251-32-1,329 32 1,-266 0 15,15 0-15,63 0-1,173 16 1,-79-16-16,47 0 31,0 0-15,32 0 0,-63 0-1,31 0 1,48 0-1,14 0 1,-14 0 0,-32 0-1,-32 0 1,-31 0 0,63 0-1,32 0 1,46 0-1,-15 0 1,15 0 0,-15 0-16,-1 0 15,17 0 17</inkml:trace>
</inkml:ink>
</file>

<file path=ppt/ink/ink5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31:35.64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7981 11696 0</inkml:trace>
</inkml:ink>
</file>

<file path=ppt/ink/ink5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31:40.36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17341 12794 0,'63'0'78,"15"0"-78,48 0 16,187 0-1,267 0 1,-62 0 0,-32 0-1,-251 0 1,-63 0-16,-15 0 15,-78 0 1,-1 31 15,32 0-15,62 16 0,-15-31-1,-16 0 1,-110-16-1,-15 0 17</inkml:trace>
</inkml:ink>
</file>

<file path=ppt/ink/ink5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31:47.95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21073 12998 0,'31'0'63,"47"0"-63,1 0 15,78 0-15,235 62 16,391-62-1,95 32 1,565-32 0,219-94 15,-1192 62-31,16 1 31,-235 31-15,0-16-1,-31 16 1,-48 0 0,95-47-1,46 0 1,-266 31 0,32 16-1,-1 0 16,-62 0-31,-1-15 16</inkml:trace>
</inkml:ink>
</file>

<file path=ppt/ink/ink5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31:49.1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19395 13797 0,'-16'0'0,"1"0"16,-1 0-1,0 0 1,1 0 0,-1 0-1,-15 0 1,15 0-16,-78 0 16,-32-31-1,48 31 1,47-16-1,-16 0 1,-32 16 15,32-31-31,-47 15 32,16 1-17,62 15 1,-62-16-1,15 16 1,-141-31 15,157 31-15,31 0 0,1 0-1,-32 0 1,0-16-1,15 16 1,17 0 0,-1 0 31,-31-16-32,-16 16 1,32 0-16,15-15 15,0 15 1,1 0 47,-1-16-48,0 16-15,1 0 16</inkml:trace>
</inkml:ink>
</file>

<file path=ppt/ink/ink5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31:49.4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19740 13719 0,'16'0'0,"-1"0"31,1 0-15</inkml:trace>
</inkml:ink>
</file>

<file path=ppt/ink/ink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17:09.77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30590 7510 0,'-110'0'15,"-110"0"1,189 0-1,31 16 1,0-1 0,0 17-1,0 46 1</inkml:trace>
</inkml:ink>
</file>

<file path=ppt/ink/ink6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31:51.85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19583 13437 0,'-31'0'15,"-48"0"1,17 0-16,-48-32 15,63 32 1,15 0 0,-30-16-1,-48 1 1,-47-1 0,63 0-1,16 16 16,31 0-15,0-15-16,-79 15 16,-140 0 15,62 0-15,157 0-1,31 0 1,-15 0-1,-16 0 1,-16 0 0,32 0-1,-1 0 1,1 0 0,0 0-1,-95 0 1,1 0-1,-1 0 1,95 0 0,15 0-1</inkml:trace>
</inkml:ink>
</file>

<file path=ppt/ink/ink6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31:58.33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3340 12449 0,'31'15'93,"32"1"-77,46 31 0,33-31-16,30 15 15,48-15-15,234 47 16,330-63 15,-392 15-15,-188 17-16,15-17 31,-109 17-31,16-17 31,-48-15-15,16 0 15,-15 0-31,-1 0 16,32 0-1,-1 0 1,-77 0 0,-17 0-1,1 0 79</inkml:trace>
</inkml:ink>
</file>

<file path=ppt/ink/ink6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32:00.6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17341 14315 0,'31'0'63,"32"0"-47,15 0-16,126 31 15,63-15 1,-126-16-1,-110 31 1,-15-31 0</inkml:trace>
</inkml:ink>
</file>

<file path=ppt/ink/ink6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32:02.1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3371 12480 0,'47'0'47,"31"0"-47,32 0 16,-16 47-1,330 126 1,30-48-16,220 16 16,785-62-1,-425-95 17,-673-94-17,-251 94-15,-16-15 16,-31 31 15,-48 0-15,1 0 15</inkml:trace>
</inkml:ink>
</file>

<file path=ppt/ink/ink6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32:11.2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17529 14330 0,'16'0'47,"62"-31"-32,-15 15 1,15 16 0,-46 0-16,140 0 15,157 32 1,157-1 0,298-15-1,-62-16 1,140 0 15,-658 31-31,141 0 16,188 16-1,-94-47 1,909-15 15,-1175 15-15,172 0-1,-126 0 1,-62 15 0,15-15-1,283 0 1,-110 0 0,-157 0-1,-94 0 1,-31 0-1,47 0 1,31 16 0,94-16-1,0 0 17,0 0-17,-125 0 1,47 0-1,-32 0 1,1-47 0,-1 31-1,-15-31 1,15 32 0,17 15 15,-111-16-31,16 16 15,0-16 17,-31 16 46</inkml:trace>
</inkml:ink>
</file>

<file path=ppt/ink/ink6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32:12.39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17200 14832 0,'16'0'47,"-1"0"-31,1 0-16,47 0 15,219 31 1,173 16-1,266-47 1,-78 0 0,-16-31-1,-345-47 1,-172 46 15,-110 17-15,15 15 62,1 0-62,0 0-16,31-16 15,0 0 1,-31 16-1</inkml:trace>
</inkml:ink>
</file>

<file path=ppt/ink/ink6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8:06.193"/>
    </inkml:context>
    <inkml:brush xml:id="br0">
      <inkml:brushProperty name="width" value="0.05292" units="cm"/>
      <inkml:brushProperty name="height" value="0.05292" units="cm"/>
      <inkml:brushProperty name="color" value="#FF0000"/>
    </inkml:brush>
  </inkml:definitions>
  <inkml:trace contextRef="#ctx0" brushRef="#br0">8796 5330 0,'0'0'0,"-16"0"0,-62 0 15,-63 0 1,-63 0 0,63 16-1,109-16 1,17 0-16,-17 0 31,32 16-15,-15 0-1,-1-1 17,-15 32-17,-48 47 1,17 0-1,30 0 1,1-62 0,31-17-1,16 17 1,31 15 0,0 31-1,0-46 1,-16-1-1,47 47 1,-31-46 0,0-1-1,16-15 1,78 31 0,-78-47-1,47 0 1,-63 0-1,0 0 1,0 0 0,63-16-1,-32 0 1,0-31 0,-31-15-1,16-1 16,-31 32-15,77-63 0,-30-1-1,-79 64 1,0 0 0,0 15 15,-16 0-16,-47-31 1,-109-31 0,62 47-1,47-1 1,16 17 0,-15-1-1,30 0 1,-62 1-1,0-1 17,78 16-32,1 0 15</inkml:trace>
  <inkml:trace contextRef="#ctx0" brushRef="#br0" timeOffset="3728.528">20116 3904 0,'0'-16'0,"16"32"94,0-1-78,-16 1-1,15 31 1,1 0-1,-16-31-15,16 15 16,-16 1 0,15-1-1,-15 16 17,0 0-32,0-16 15,0-15 16,0 0 141,0-32-62,0-15-95,0 15 1,32-15-16,-32 15 16,0-15-1,15 15 16,1 0 1,-16 1-17,0-1 1,16 16 15,-16-16-15,0 0-16,15 1 15,-15-17 17,0 17-32,16-17 31,0 32-15,-1 0-1,-15-15 1,16 15 62,0 0-62</inkml:trace>
  <inkml:trace contextRef="#ctx0" brushRef="#br0" timeOffset="4480.076">20869 4029 0,'0'0'0,"31"0"94,48 0-78,-48 0-1,32 0-15,31 0 16,-47 0-1,-16 0 1,-15 0 31</inkml:trace>
  <inkml:trace contextRef="#ctx0" brushRef="#br0" timeOffset="5150.98">21010 3763 0,'0'31'110,"0"0"-110,0 32 15,0-32-15,0 16 16,0 16 0,0 0-1,0 31 1,16-31-1,-16-16 17,0-16-17,0-15 1,0-1-16,0 1 16,0 0-1,0-1 95</inkml:trace>
  <inkml:trace contextRef="#ctx0" brushRef="#br0" timeOffset="6008.26">20085 3261 0,'0'16'31,"-16"15"-31,-15 16 16,31 0-1,0-16 17</inkml:trace>
  <inkml:trace contextRef="#ctx0" brushRef="#br0" timeOffset="6552.292">20163 3386 0,'0'-15'15,"0"46"48,-15-15-63,-1 15 15,16 0-15,-16-15 16,0 15 0</inkml:trace>
  <inkml:trace contextRef="#ctx0" brushRef="#br0" timeOffset="7240.431">21731 3480 0,'0'16'63,"0"0"-48,0-1 1,0 1 0,0 0-16</inkml:trace>
  <inkml:trace contextRef="#ctx0" brushRef="#br0" timeOffset="7731.12">21825 3371 0,'0'-16'0,"0"47"109,0-15-93,0 15-16,0 1 15,0-17 16,0 1-31,0 0 16,0-1 0</inkml:trace>
  <inkml:trace contextRef="#ctx0" brushRef="#br0" timeOffset="22200.355">21386 2994 0,'-125'0'32,"78"0"-32,-47-15 15,31-1 1,-31 16-16,-126-31 16,-31 46-1,95 1 1,15 31 15,31-31-15,-16 15-1,17 16 1,-1 16 0,31 15-1,64-62 1,-17 15-1,-30 48 1,-17 62 0,64 47-1,15-47 1,15-63 0,1-31 15,15 32-16,32 31 1,47 62 0,47 16-1,93 0 1,-108-125 0,77 15-1,79-62 1,-47 0-1,157-16 1,78 0 0,-330 0-1,-93 0 1,-16 0 0,0 0-1,0 0 16,-15 0-15,-1-16 0,0-62-1,32 15 1,-32-15 0,1-32-1,-32-16 1,0 17-1,0-1 1,-16 16 0,-31-16-1,16 0 1,-1 1 0,-15-17-1,-31 32 1,-1 0 15,32 31-15,0 1-1,0 30 1,0-15 0,0 16-1,-31-1 1,-48-46-1,17 62 1,-17 1 0,-15 15-1,47 0 1,63 0 0,-1 0-1,1 0 16,15 0-31</inkml:trace>
  <inkml:trace contextRef="#ctx0" brushRef="#br0" timeOffset="22431.482">24161 3198 0,'0'0'16,"-15"0"-1</inkml:trace>
  <inkml:trace contextRef="#ctx0" brushRef="#br0" timeOffset="26571.433">11650 7635 0,'-16'16'15,"32"-32"-15,-48 48 16,16-32-16,1 15 0,-1 1 31,0 0-31,16-1 16,-78 32-1,47 0 1,15-15 0,0-1-1,16 1 1,0 46 0,0 32-1,32-16 1,62 31-1,-47-62 17,-16-63-17,1 47 1,15 0 0,15 0-1,-15-16 1,32 16-1,-17-15 1,-15-17 0,48 17-1,14-17 1,79 32 0,142-15-1,-111-16 1,-109-16 15,-32 15-15,-31-15-1,-15 0-15,15 0 16,31-15 0,1-48-1,-64 31 1,17 17-1,-17-1 1,-15-47 0,16-15-1,-16 15 1,0 1 0,-31-17-1,-48-46 16,48 78-15,-48-16 0,-46-62-1,31 93 1,0 1 0,31 15-1,-31-15 1,0 15-1,-16 0 1,0 16 0,48-15-1,-1 15 1,-15-16 0,-1 0-1,-62 16 16,78 0-15,48 0 0,-1 0-1,0 0 1</inkml:trace>
  <inkml:trace contextRef="#ctx0" brushRef="#br0" timeOffset="30395.015">14064 7635 0,'78'0'62,"-30"0"-62,14 0 16,-15 0-16,94 0 31,-47 0-31,16 0 16,141 0-1,63 32 1,-158-32 0,111 0-1,-189 0 1,-31 0-1,0 0 1,95 0 0,-80 0-1,32 15 1,-47-15-16,47 0 16,1 16 15,30-16-16,-15 0 1,-48 0 0,1 0-1,-16 0 1,63 0 0,-16 16-1,0-16 1,16 0-1,-16-16 1,-31 0 0,-1 16-1,1 0 1,47-15 0,-47-1-1,-1 16 16,-46-16 1,62 16-17,-15 0 1,-47-15 0,-1 15-16,1 0 15,0 0 16</inkml:trace>
  <inkml:trace contextRef="#ctx0" brushRef="#br0" timeOffset="36632.128">19787 7635 0,'16'0'109,"15"0"-77,-15 0-32,31 0 15,47 16 1,-47-16-16,47 31 16,-31-31-1,-32 0 1,-15-15-1,-1 15 17,1-16-17,0 0 1,-1 1-16,1-17 16,0 17-1,15-32 1,-15 31-1,15-31 1,0-16 0,-31 47-1,16-15 1,0 0 0,-16-1-1,15-30 1,1-1-1,-16-15 17,0 15-17,0 31 1,0 1 0,0 15-1,-31-46 1,-16-17-1,15 48 1,-15 0 0,16 15-1,15 16 1,-31-16 0,-15 16-1,-1 0 1,0 0-1,32 0 1,-32 32 15,-31-17-15,-31 32 0,93-31-1,-31 47 1,32-16-1,0-32 1,-1 17 0,17 15-1,-1 47 1,-15 0 0,31-47-1,0-16 1,0-15 15,31 62-15,47 79-1,48 0 1,-32-63 0,63-16-1,-63-78 1,-16 0-1,-31 0 1,0 0 0,-15 0-1</inkml:trace>
  <inkml:trace contextRef="#ctx0" brushRef="#br0" timeOffset="38650.485">17090 8357 0,'31'15'31,"1"-15"-15,78 0-1,-16 0 1,0 16 0,-32 0-1,33-1 1,-17-15-16,79 32 16,78-32 15,31-32-31,-46-15 15,-110 0 17,-32 31-17,-47 1 1,-15 15 0,-16-16 15,31-31-16,1-16 1,-32 1 0,16 15-1,-16 0 1,0 31-16,0-31 16,0 0-1,0 0 1,-48-16 15,33 32-15,15-1-1,-32 1 1,1 0 0,-32-1-1,-31 1 1,0 15-1,0 16 1,47 0 0,0 0-1,0 0 1,-31 0 0,15 0-1,0 0 1,16 0-1,-47 0 17,31 0-17,-31 16 1,16 0 0,31 15-1,0-15 1,-16-1-1,32 1 1,-1-16 0,-15 31-1,0 1 1,0 15 0,32-32 15,-17 17-16,32-1-15,-15 1 32,-1 15-17,0-16 1,16 32 0,0 31-1,0-32 1,0 17-1,32-1 1,-17-46 0,1-32-1,0 31 1,78 63 0,15-16 15,-30-46-31,-48-32 31,16 0-15,-31 0-1,0 0 17,15 0-17,0 0 1,-15 0-1,0 0 1</inkml:trace>
  <inkml:trace contextRef="#ctx0" brushRef="#br0" timeOffset="40415.321">21888 8137 0,'0'-16'16,"-16"1"46,1-1-46,-17 16 0,17-47-1,-33 31-15,33-15 16,-32 0-1,-16-1 1,47 17-16,-31 15 16,16-16-1,15 16 1,1 0 0,-17 0-1,1 16 16,0 15-31,15 0 32,0-15-17,16 47 1,0 93 0,0-30-1,32-1 1,-32-109-1,47 15 1,31-31 0,-47 0-1,1 0 1,-1 0 0,16-31-1,-16-16 1,1-31-1,-32-1 17,0 48-17,0 15 1,-16 16 46,0 0-30,1 0-1,-1 0-31,-15 47 16,15-16-16,-15 32 15,-16 31 1,31 16-1,-15 15 1,15-62 15,-15 31-15,15-62-16,0 30 16,-31 17-1,-31-32 1,15-16-1,32-31 1,-63 47 0,78-47-1,-15-63 17,-16-15-17</inkml:trace>
  <inkml:trace contextRef="#ctx0" brushRef="#br0" timeOffset="41214.584">22186 7776 0,'0'0'0,"0"-15"0,0 46 47,0 16-31,0 16 0,-16 15-16,16 48 15,-16 30 1,1-14-1,-32-33 1,31-15 0,16-62-1,0-64 63,0-30-62</inkml:trace>
  <inkml:trace contextRef="#ctx0" brushRef="#br0" timeOffset="42190.006">22154 7761 0,'16'-32'31,"0"32"-15,15 0-1,1-15 1,-17 15-16,1 0 16,15 15 15,1 17-31,-1 15 15,-31 0 1,0 0 0,-63 47-1,-31 47 1,47 0 0,0-62-1,16-64 1,15-15 15,-15 0-15,-1 0-1,17 0 1,46 0 62,0 0-62,32 16-1,0 0-15,15 15 16,-46-31 0,-32 16-1,15-16 1,17 47-1,-1-16 17,-31-15-17,0-1 1,0 1 0,-31 15-1,-16 32 1,31-63-1,0 16-15,-15-16 16,15 0 0,-47-16-1,32-15 1,15 15 0,1 0-1,15-15 1</inkml:trace>
  <inkml:trace contextRef="#ctx0" brushRef="#br0" timeOffset="42922.004">22782 7714 0,'-16'31'47,"0"-15"-47,1 15 15,-17 47 1,1 95 0,15-32-1,16-63 1,-63 79 0,48-47-1,15-32 1,0-62-1,0 0 79,15-16-94</inkml:trace>
  <inkml:trace contextRef="#ctx0" brushRef="#br0" timeOffset="43475.062">23048 8247 0,'-16'0'0,"-15"-16"16,0 16-16,-95-31 16,-15 31-1,47 0 1,63 0-1,31 31 64,31 0-64,16-15-15,-15 15 16,15-15-1,-16 16 1,-15-17 0,-1 1-16,48 31 15,15 16 1,-31-63 0,-31 15 62</inkml:trace>
  <inkml:trace contextRef="#ctx0" brushRef="#br0" timeOffset="46542.67">18235 8623 0,'0'-16'0,"-16"16"47,0 16-31,-15 0-1,15 31-15,-15-16 16,-47 63 0,-17 0-1,-46 0 1,141-78-1,32-16 142,-1 0-157,16 0 15,16 0 1,31 0-16,63 0 16,-95 0-1,32 0 1,-94-16 171,0 1-171,0-1 0,0 0-16,-31-31 15,0 0 1,15 0-1,16 16 1,-16 15 0,16 0 15,-15 16 141,15-15-141,-16-1-15,0 0-1</inkml:trace>
  <inkml:trace contextRef="#ctx0" brushRef="#br0" timeOffset="49036.723">22249 7337 0,'0'0'0,"-79"0"16,-78 16-1,126-16 1,-63 31-1,0 32 1,-79 16 0,-62 62-1,16-16 1,109-31 0,47-47-1,16 16 1,16 0-1,-32 62 17,0 63-17,48-47 1,-1-47 0,16-15-1,16-32 1,46 31-1,64 1 1,78 62 0,-32 0-1,48 31 1,93 1 0,-15-79-1,-47-63 1,78-15 15,-203-16-31,203 0 16,-204 0-1,205 0 1,77 0 0,-77-31-1,-142-32 1,-79 31-1,-14-15 1,124 0 0,-109 0-1,31 0 1,-31-31 0,-32 31-1,-31 0 1,0-32 15,32-15-15,-17-62-1,-46 61 1,-16 33 0,0-32-1,0 47 1,-16-16-1,-31-31 1,-31-32 0,31 48-1,-32 31 1,17-16 0,15 16-1,-32 0 16,1-31-15,-32-1 0,0 1-1,-94 0 1,95 31 0,46 31-16,-31 0 15,47 1 1,-110-17-1,-15 17 1,-32 15 0,125 0-16,-77 0 15,46 0 1,47 0 0,16 0-1,-63 0 16,-78 31-31,63 0 32,46 1-17,48-32 1</inkml:trace>
  <inkml:trace contextRef="#ctx0" brushRef="#br0" timeOffset="55864.342">14801 8466 0,'16'0'16,"-16"32"46,0-1-46,0-15-16,0 15 15,0 0 1,15-15-16,-15 31 16,0-31-1,0 31 1,0-32-1,16 1 1,-16 16 0,16-32-1,-1 15 1,-15 1 0,47 0-1,47 15 1,189-15-1,109-16 17,47 0-17,15 0 1,158-16 0,-48-31-1,95-16 1,-440 47-1,-31 16 1,-31 0 0,0 0-1,94-31 1,63 15 0,-111 16-1,-109 0 1,-31 0-1,-32 0 17,79 0-17,-31-15 1,-1-17 0,-47 32-1</inkml:trace>
  <inkml:trace contextRef="#ctx0" brushRef="#br0" timeOffset="56508.476">20320 8513 0,'47'0'109,"16"0"-109,15 0 16,-46 0-16,62 63 31,-79-47-15,1-1-1,0 1-15,-16 0 31,0 15-15,-16 0-16,-62 64 16,31-48-1,-1 31 1,33-78 31</inkml:trace>
  <inkml:trace contextRef="#ctx0" brushRef="#br0" timeOffset="60974.298">3387 9862 0,'0'-16'15,"0"0"48,-32 16-47,-15 0-1,-157 0 16,142-15-15,-17 15 0,-46 0-1,-16 0 1,-32 15 0,126-15-1,0 0-15,32 0 16,-17 0-1,-93 0 17,-32 47-17,47-31 1,63 0 0,32-16 15,-1 15-16,-16 1 1,1 15 0,15-15-1,1-16 1,-64 63 0,17 0-1,-17 15-15,48-47 31,31-15 16,0 15-15,0-15-17,16 15 1,15 1-1,0 15 1,16-16 0,16 48-1,0-32 1,-32-32-16,79-15 16,15 0-1,-78 0 1,0 0-1,16 16 17,31 15-17,-31-15 1,31-16 0,-31 0-1,-16 0 1,0 0-1,-16 0 1,16 0 0,16 0-1,-16 0 1,94 0 0,-31 0-1,0-16 1,-16-15-1,-32 15 17,-30-15-17,-1 15 1,-15-15 0,-1 0-1,1-17 1,0 1-1,-16-31 17,0 62-32,0 1 15,0-17 1,-32-15 0,17 32-1,-32-17 1,0 17-1,0-1 17,0 0-17,15 1 1,1-17 0,-32 16-1,-31 1 1,31 15-1,32 0 1,15 0 15,1-16-15,-1 16 0,0 0-16,1 0 15</inkml:trace>
  <inkml:trace contextRef="#ctx0" brushRef="#br0" timeOffset="62936.122">14864 9768 0,'-79'0'0,"-46"0"15,78 0 1,0 0-16,31-16 16,-31 16-1,-78-16 1,-283 16 15,141 63-15,48 0-1,125-32 1,63-15 0,15-16-1,0 15 1,-47 64-1,-31-1 1,-15 16 0,30-15-1,48-64 1,31 1 0,0 15-1,16 63 1,15 16 15,-15-31-31,62 46 16,0 16-1,16-78 1,32 0 0,-16-32-1,109 16 1,-31-47-1,32 0 1,-1-47 0,-46-16-1,-79 32 1,-47 15 0,0 1-1,31-33 1,32-30 15,-47 15-15,-48 32-1,32-16 1,-15-31 0,-1-16-1,1-126 1,-32 48-1,0 62 1,-32-31 0,-46 62-1,-32 32 1,32 16 0,31 31-1,-16 0 1</inkml:trace>
  <inkml:trace contextRef="#ctx0" brushRef="#br0" timeOffset="69986.931">3575 10771 0,'31'0'31,"-15"0"-16,47 0 1,15 0 0,126 0-1,109 0 1,299 0 0,-189-63-1,32 16 1,-32 16-1,32 15 1,-283-15 0,-31 31-1,502-78 1,-329 46 0,-95 17-1,1 15 1,-79 0-1,47-16 1,0 16 0,95-32-1,-17 32 1,-109 0 0,31 0-1,-78 0 1,47 32-1,109-32 17,95 0-17,-283 0 1,1 0-16,77 0 16,-30 16-1,31-16 1,31 0-1,-63 0 1,1 0 0,46 0-1,-94 15 1,-15-15 0,94 0-1,0 0 1,-16 0 15,-47 16-15,-78-16-1,31 0 1,-32 0 0,17 0-1,-17 16 16,17-16-15,-17 0 0,17 0-1,-17 0 17</inkml:trace>
  <inkml:trace contextRef="#ctx0" brushRef="#br0" timeOffset="75250.15">9799 14409 0,'0'219'32,"0"-78"-32,0 79 15,0-63 1,0-48 0,0-93-1,0 15-15,0 1 31,0-17-15,0 1-16,0 0 31</inkml:trace>
  <inkml:trace contextRef="#ctx0" brushRef="#br0" timeOffset="76118.828">10019 13891 0,'31'0'94,"48"0"-94,15 0 16,47 0-1,31 0-15,220 32 16,-125 46-1,-95 0 17,-78-46-17,-78-17 1,15 1 0,-15-16-1,0 16 1,-16 46-1,0 1 1,0 31 0,0-15-1,-32 46 1,-30 48 0,15-48-1,31 16 1,16 16-1,-16 31 17,-31 32-17,0-48 1,32-62 0,-1-63-1,-16-32 48,1 1-48,15-16-15</inkml:trace>
  <inkml:trace contextRef="#ctx0" brushRef="#br0" timeOffset="76667.123">9846 15835 0,'0'-15'32,"0"-1"-32,0 0 31,16 16-31,15 0 31,32 0-31,94 0 16,31 0-1,-31 0 1,-47 16 0,15 15-1,-15-15 1,0-16-1,-63 0 1,-32 0 15,-15 16 1</inkml:trace>
  <inkml:trace contextRef="#ctx0" brushRef="#br0" timeOffset="77351.495">12637 14754 0,'0'0'0,"32"0"46,171 94-30,-30-47 0,250 0-1,1-47 1,-252 0 0,-125 0-1,-47 15 16,0 1-15,-16 0 0</inkml:trace>
  <inkml:trace contextRef="#ctx0" brushRef="#br0" timeOffset="78115.792">13170 14440 0,'0'0'16,"-235"78"-1,-157 1 1,251-48 0,125-31-1,1 31 48,-32 17-63,15-1 15,17 0-15,-1-32 16,16 1 78,31-16-94,1 0 15,-17 16-15,48 15 16,15 32 15,-30-32-15,-17 0 0,-31 1 46,0 46-46,0 1-16</inkml:trace>
  <inkml:trace contextRef="#ctx0" brushRef="#br0" timeOffset="81095.429">14801 14957 0,'16'16'78,"31"15"-63,0 1 1,0-32-16,-16 0 16,32 0-1,-32-16 1,-15-15-1,0 31 1,-1-16 0,-15 0-1,16 1 1,-16-32 0,0 0-1,0 15 1,-47 17-1,0 15 1,31-16 0,0 16-1,-15-16 1,-16 16 0,-31 0-1,31 0 1,31 16-1,0 0 1,1-1 15,-17 1-15,17 15 0,-1-15-1,16 31 1,0 0-1,0 63 1,0-32 0,0-31-1,0-15 1,16-17 0,-1 17-1,17-17 1,-1 17 15,32-1-15,-16-31-1,-16 0 1,-15 0 0,-1 0 46</inkml:trace>
  <inkml:trace contextRef="#ctx0" brushRef="#br0" timeOffset="81661.495">15491 14769 0,'0'0'0,"0"16"47,16 15-32,15 63-15,32-31 16,-32-16-1,63 126 1,-16-32 0,48 63-1,-48-16 1,-62-126 0,-16-30-1,16-17 1,-16 1 31</inkml:trace>
  <inkml:trace contextRef="#ctx0" brushRef="#br0" timeOffset="82249.535">15993 15036 0,'0'0'0,"-16"0"0,0 0 31,1 0-15,-48 31-1,47-15 1,-31 15-16,-16 16 16,-109 32-1,109-1 1,16-47 0,32-15 15,15-32 0,0 1-15</inkml:trace>
  <inkml:trace contextRef="#ctx0" brushRef="#br0" timeOffset="83189.646">16134 15412 0,'31'0'16,"32"-31"0,-16 31-1,110-16 16,-142 16-15,17 0 0,15 0-16,-16-16 15,94-62 17,-93 31-32,-16 31 15,-1-15-15,-15 15 16,0 1-1,0-1 17,-15-16-17,-64-30 1,32 46 0,-78-15-1,-126 31 1,141 0-1,16 47 1,78-16 0,1 0-1,15-15 1,0 47 0,-16 47-1,16 15 16,16 48-15,31-111 0,-32-15-1,32 0 1,-15 0 0,46 16-1,16-47 1,0-16-1,-78 0 1,0 0 31,-16 15-47,0 1 16,-47 0-16,-79 47 15,-125-48 1</inkml:trace>
  <inkml:trace contextRef="#ctx0" brushRef="#br0" timeOffset="83816.611">12104 15679 0,'0'141'0,"-63"188"15,1-251-15,-32 16 16,-173-47-1</inkml:trace>
  <inkml:trace contextRef="#ctx0" brushRef="#br0" timeOffset="89305.924">16902 14252 0,'-16'0'62,"1"0"-46,-1 0-16,-47-32 31,32 17-31,-63-1 16,-63 0-1,0-15 1,47 31 15,32 0-31,-79 0 16,0 0 0,48 0-1,-48 16 1,-16 46-1,-62 1 17,173-47-32,-48 15 15,63-15 1,15 0 0,-15 31 15,-31 0-16,15 15-15,-94 95 32,63-78-17,63-48 1,15 0 0,1 32-1,-1 78 1,-15 16-1,31 0 1,0-48 0,31-30-1,0-16 1,16 31 0,110 62-1,31 33 1,126 14-1,344 64 17,-485-236-17,-32-15-15,188 31 16,-15-16 0,-32-31-1,16-47 16,-173 0-31,64-31 16,-64 62 0,-62 1-1,-1-1 1,33-47 0,140-156-1,-173 172 1,17-79-1,-16-15 17,-48 94-17,-15-47 1,0-16 0,0 0-1,-31-31 1,-48 0-1,-15 0 1,-31 16 0,-16 31-1,62 31 1,-15 32 0,0-1-1,-63-15 16,1 31-15,93 1-16,0 15 16,1-16-1,-1 0 1,16 1 0,-32-1-1</inkml:trace>
  <inkml:trace contextRef="#ctx0" brushRef="#br0" timeOffset="92515.241">11618 13766 0,'-16'0'15,"1"-16"1,-32 16-1,-47-16 1,-16 16 0,47-15-16,16-1 15,-47 16 1,0-16 0,-173 16-1,95 0 16,15 0-15,-31 47 0,47-15-1,78-17 1,32 1 0,-16 0-1,-16 15 1,-15 32-1,15 0 1,0 15 0,32-31-1,-16-16 1,0 32 0,-47 63-1,47-79 1,-32 94-16,64-47 31,-17 16-31,-15 15 31,47 16-15,0 16 0,16 31-1,47-16 1,-16-62-1,31-31 1,-31-17 0,32 32-1,15-15 1,15-1 0,64 1-1,-79-64 1,16 48-1,31-16 1,16-16 15,15-15-15,48-16 0,-95 0-1,-15 0 1,-16 0-1,31 0 1,32 0 0,78-78-1,-94 15 1,-109 47 0,-17 16-16,17-15 15,-17-1 1,17-15-16,30-48 31,48-78-15,-31-31-1,-17 16 1,17-63 0,-32 46-1,-47 64 1,0-32-1,0-31 1,0 16 0,-32-1-1,17 63 1,-32 32 0,15 31-1,1 0 1,-47-32-1,-48-15 1,16 16 15,16 0-15,16 31 0,15 0-1,-15 15 1,-79 17-1,32 15 1,15 0 0,16 0-1,78-16 1,-15 16 0,-1-16-1,1 16 1,15 0 15</inkml:trace>
  <inkml:trace contextRef="#ctx0" brushRef="#br0" timeOffset="100158.474">4563 17215 0,'0'-16'46,"47"16"1,15-15-31,32 15 0,32-47-16,-48 31 15,408-172 1,-219 94-1,-63 0 1,-63 31 0,78 0-1,-78 1 1,-31 30 0,-16-30-1,-15 46 16,15-15-15,15-32 0,-14 31-1,-64 1 1,-15 31 0,-1 0-1,64 0 1,-17-31-1,64-16 1,-95 31 0,0 16-1,1 0 1,46-63 0,48-15-1,-32 0 1,-79 46-1,17 16 32,-1 1-31,-15-1 0,15-31-1,-31 31-15,0 1 16,16 15 15,0 0 0</inkml:trace>
  <inkml:trace contextRef="#ctx0" brushRef="#br0" timeOffset="101110.795">7353 15914 0,'16'0'15,"-16"-16"1,31 16-1,1 0 1,31-16-16,109-15 16,1 15-1,-64-46 1,-62 46 0,-31 16 30,0 0-30,-1 0 31,1 0-31,0 16-16,15 15 15,-15-31 1,15 31-1,0-31 1,-31 16 15,0 31-15,-31 0 0,-47 16-1,-1 15 1,32-46-1,32-17 1,15 1 31,0 0-31,-16-1-1,16 1-15,-16 0 16,1-1-1</inkml:trace>
  <inkml:trace contextRef="#ctx0" brushRef="#br0" timeOffset="106053.758">3324 9893 0,'-31'0'47,"-16"-31"-47,15 31 16,1-16-1,-1 16-15,-15 0 16,16-16 0,-47 16-1,-48 0 1,-78 16 0,16 15-1,110 1 1,47-17-1,15-15 1,-31 0 15,-94 63-15,47 31 0,15-62-1,48-17 1,15 1-1,-15 0 1,-16 15 0,15 0-1,17 1 1,15-1 31,15 16-32,1 16-15,47 78 32,-32-94-32,1 0 15,46 0 1,0-31 0,1 15-1,62 16 1,16 0-1,31-47 1,-47 0 0,0-31-1,-63-16 1,-46 31 0,-17 0-1,-15-15 1,0-16-1,0 16 1,0-16 15,0 31-15,-15 0 0,-17 16-1</inkml:trace>
  <inkml:trace contextRef="#ctx0" brushRef="#br0" timeOffset="107200.576">13108 10489 0,'0'125'31,"15"-46"-31,64 15 16,-17-32-1,-15-30-15,79-16 16,-95-16-1</inkml:trace>
  <inkml:trace contextRef="#ctx0" brushRef="#br0" timeOffset="116860.662">10897 9956 0,'16'0'78,"15"-16"-62,32-31-16,-1 16 15,48-48 1,16 17 0,-17-1-1,79 0 1,110 0-1,-47-15 1,-172 78 0,62-16-1,-16 16 1,63 0 0,157 0-1,-94 0 1,0 0-1,-126 16 1,-46 15 0,-48 1-1,48-1 1,-1 0 0,16 1-1,-47-16 1,-16-1-1,-15 17 1,47 15 15,-32-16-15,1-15 0,-1-1-1,-15 1 1</inkml:trace>
  <inkml:trace contextRef="#ctx0" brushRef="#br0" timeOffset="118106.515">14252 9548 0,'0'16'78,"16"-1"-62,0-15-16,-1 48 15,1-33 1,0 17-16,-1-17 16,1 17-1,-16-17 1,16 1 0,-16 0 15,15-1-16,-15 32 1,0-31 0,0 0-1,0-1 32,0 17-31,-15-1-1,-1-31 1,0 0 0,1 0-1,-17 0 1,-15 0 0,16 0-16,0 0 15,15 0 1,0 0 15,0 0 47,-15-16-62,15 1-1,1 15-15,-1-16 16,0 0 15</inkml:trace>
  <inkml:trace contextRef="#ctx0" brushRef="#br0" timeOffset="127933.739">3246 11508 0,'47'0'78,"47"0"-78,15 0 15,236 0 1,79 0 0,-142 0-1,-94 0 1,0 31-1,-47-31 1,16 16 0,31-16 15,16 0-15,-94 0-16,109 0 15,-187 0 1,15 0-1,-16 0 1,0 0 0,-15-16-1,0 16 1,-1 0 0</inkml:trace>
  <inkml:trace contextRef="#ctx0" brushRef="#br0" timeOffset="128828.155">3120 11931 0,'16'0'15,"47"0"-15,62 16 16,-15 15 0,78 16-1,235 32 1,628 15 0,-769-94-1,141 16 1,-329-16-1,94 0 1,63 0 0,-94 0-1,16 0 1,-64 0 0,-46 0-1,-32 0 1,1 0-1,30 0 1,-14-16 15,-1 0-15,-32 16 31</inkml:trace>
  <inkml:trace contextRef="#ctx0" brushRef="#br0" timeOffset="129702.067">2995 12778 0,'141'0'31,"-110"0"-31,142 31 32,-64 1-32,283 77 15,-109-30 1,579 15-1,-157-94 1,-422 0 0,-174 0-16,33 16 15,-33 15 1,17-15 0,-16-16-1,78-47 1,-141 15-1,-32 32 1,1 0 15,15 0 1,16 0-17,0 0 1,1 0-1,-48-15 17,0-1 30,-32-15-62,-15 15 16,0-15-16,16-17 15</inkml:trace>
</inkml:ink>
</file>

<file path=ppt/ink/ink6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40:09.1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3794 4672 0,'32'0'94,"15"0"-94,15 16 16,33-1-1,-33-15 1,-15 16 0,0-16-1,-15 0 1,-17 16-16,32-16 31,-15 0-15,-1 15-1,-15-15 17,-1 0-17</inkml:trace>
</inkml:ink>
</file>

<file path=ppt/ink/ink6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40:10.54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5080 4656 0,'-16'0'0,"1"0"15,-1 0 1,0 0-16,1 0 31,30 0 63,1 0-94,31 0 15,-16 16-15,110 15 16,-62-31 0,-32 0-1,-31 0 1,-1 0 0,1 0-1,31 0 1,-16 0 15,-15 0-15,0 0-16,-1 0 47,1 0-16,0 16-16,-1-16 1,17 0-16,15 0 16,-32 0-1,1 0 17,16 0-1,15 0-31,15 16 31,-15-16-15,-15 0-1,-32 15-15</inkml:trace>
</inkml:ink>
</file>

<file path=ppt/ink/ink6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40:11.6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6350 4735 0,'16'0'78,"-1"0"-62,1 0 0,0 0-16,31 15 15,47 17 1,-16-17 0,48 1-1,-95-16 16,0 0-15,-15 0 0,0 0-1,15 0 1,-15 0 0,-1 0-16,17 0 31</inkml:trace>
</inkml:ink>
</file>

<file path=ppt/ink/ink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0:40.5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11650 7494 0</inkml:trace>
</inkml:ink>
</file>

<file path=ppt/ink/ink7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40:12.5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7620 4672 0,'16'16'78,"62"15"-78,-15 0 16,-16-15-16,78 0 15,-46-1 1,30 1-1,48 15 1,-47-31 0,31 16-1,-31-16 1,47 0 15,-48 0-15,-15 0-1,1 0 1,-64-16 0,-15 16-1,-1-15 1,1 15 0,0 0-1</inkml:trace>
</inkml:ink>
</file>

<file path=ppt/ink/ink7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40:14.7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2634 4076 0,'0'-16'15,"47"16"48,188 0-32,-62 0-15,-63 0-16,109 0 15,1 0 1,203 0 15,-110 0-15,-30 0-1,-174 0 1,-46 0 0,47 0-1,-16 0 1,-47-31-16,-31 31 15,15 0 1,-15 0 0,15 0-1,16 0 1,0 0 15,47 0-15,-15 0-1,-1 0 1,-62 0 0,-1 0-1,48 0 1,0 0 0,0 0-1,-1 0 1,-30-16-1,-1 16 1,32-15 0,-48-1-1,1 16 32,0 0-31</inkml:trace>
</inkml:ink>
</file>

<file path=ppt/ink/ink7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40:18.62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4359 2790 0,'15'0'16,"17"0"-16,15 0 15,16 16-15,-16-16 16,94 0 0,-94 0-1,0 0 1,-16 0 0,-15 0 15,-1-16-16,17-31 1,-1 0 0,-31-15-1,0 15 1,0 31 0,0 0-1,-15 1 1,-33-17-1,-30 17 1,31-17 0,16 1 15,-1 31-15,1-16-1,15 16 1,-15 0-1,15 0 1,1 0 0,-17 16 15,17 31-15,15-16-16,0-15 15,-16 62 1,16 16-1,0-62 1,16 15 0,-1 16-1,48 62 17,-63-109-17,16 15 1,-1 0-1,32 1 1,-31-32 0,31 15-1,-31 1 1,15 0 0,-15-16-1,31 15 16,-32-15-31,17 0 32</inkml:trace>
</inkml:ink>
</file>

<file path=ppt/ink/ink7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40:47.14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4030 5299 0,'15'0'63,"-15"47"-63,32 16 15,-17 0 1,1-16-16,0 62 31,-16-77-31,15 93 16,-15-46-1,0 93 17,-15-94-32,-1 32 15,16 31 1,-31-15-1,31-32 1,-16-31 0,0-16-1,16 31 17,0-15-32,0 46 31,0-15-16,0-46 1,0 30-16,0 79 16,0-16-1,16-31 1,-16-1 0,0-46-1,31 15 1,-31-15-1,16 47 1,0 31 0,-16-31-1,31 15 1,-31 16 0,0-31 15,0-79-16,0 32 1,0-16 0,0 16-1,0 31 1,0 0 0,0-31-1,0-1 1,-16 1-1,16-16 1,0 0 0,0-15-1,0 30 1,0 1 0,-15 47 15,15-47-16,0-1 1,-16-46 15,16 31-15,0 16 15,0-48-31,0 1 110</inkml:trace>
</inkml:ink>
</file>

<file path=ppt/ink/ink7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40:49.3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5143 5409 0,'0'63'63,"0"-1"-47,15 48-16,-15-47 15,32 47 1,-32 31-1,0 47 1,0-110 0,-47 48-1,-32 77 1,-15 1 0,32-16-1,30-94 1,16-15 15,16-32-15,0 0-1,0 16-15,0-1 16,0-15 0,0 32-1,0-16 16,0-1-15,0 1 0,0-16-1,0 16 1,16 31 0,0 0-1,-16 0 1,16-16-1,-16 16 1,0 32 0,15-63-1,1-16 1,-16 15 0,0 32 15,16-31-16,-16 47 1,15 47 0,1-95-1,-16-30 1,0 30 0,31 95-1,-15-78 1,-16 30-1,16-15 1,-16-15 0,0-1 15,15-62-31,-15 47 16,16-16-1,-16 0 16,16-47-15</inkml:trace>
</inkml:ink>
</file>

<file path=ppt/ink/ink7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40:51.11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5895 5048 0,'0'63'0,"16"94"16,0 31-1,-16 94 1,0-125-1,0-32 17,0 111-17,15-158 1,-15-15-16,0 46 16,0-62-1,16 126 1,-16-63-1,0-32 1,0 79 0,0-79-1,0 1 1,0-1 0,0 32 15,0-48-31,0 17 31,0-1-15,0 48-1,0-79 1,0 15 0,0 33-1,0-1 1,-16 0-1,16-32 1,0 32 0,0-31-1,0 0 1,0 15 0,-15-15-1,15-16 16,0 16-15,-16-1 0,16 17-1,0-32 1,-16-16 0,16 16-1,0-31 1,0 62-1,-15-15 1,15 0 0,-16-32-1,0-15 1,16 15 15,0-15-31,0 15 16,0 1 15,0-1-15,0 32-1,0-16 1,0 0 0,0-16-1,0-15 1,0-1-1,0 1 1,0 16 0,0-17-1,0 1 1,0 15 0,0-15 46</inkml:trace>
</inkml:ink>
</file>

<file path=ppt/ink/ink7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40:53.0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6789 5142 0,'0'32'16,"0"93"-1,0-15 1,0 0 0,0 31-1,0 16 1,0-48-1,0-30-15,0 93 16,0-15 0,0 31-1,0-31 17,0-47-32,0 46 15,0 1 1,0 0 15,0-32-15,-31 17-1,-1-17 1,17 47 0,15-62-1,-16 31 16,16-78-31,-16 62 32,16-78-32,-15 63 31,15-78-31,0 62 31,0-63-15,-16 16-1,16 0 1,0 0 0,0 0-1,0 79 17,0-95-32,-31 47 15,31-31 1,0 0-1,0 0 17,0-31-32,0 47 15,0-16 1,0 0 0,0-16-1,0 16 16,0-31-31,0 0 16,0 15 0,0 0-1,0 1 1,0-17 0,0 1-1,0 15 1,0 17-1,0-17 1,-16 0 0,16 1 15,0-17-31,0 1 125,-16-16-94</inkml:trace>
</inkml:ink>
</file>

<file path=ppt/ink/ink7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40:56.15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13061 4170 0,'15'0'62,"17"0"-46,-1 0-16,47 0 16,126 0-1,220 0 1,93 0 0,-376 16-1,220 31 1,-142 0-1,1 0 1,46 0 0,-172-31-1,-31-16 1,-47 0 0,-1 0-1,1 15 16,15-15-15,1 0 0,-1 0-1,-31 16 32</inkml:trace>
</inkml:ink>
</file>

<file path=ppt/ink/ink7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41:09.84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13782 4891 0,'0'-15'31,"47"-1"48,16-15-64,15 15-15,142-31 16,234 31 15,-30 16-15,-221 0-1,283 0 1,0 0 0,157-31-1,-219 0 1,-236 31-1,-94 0 1,219 47 0,-124-16-1,-1-15 1,-31-16 0,-79 0-1,-62 0 1,-1 0 15,1 0-15,15 0-1,-15 0 1</inkml:trace>
</inkml:ink>
</file>

<file path=ppt/ink/ink7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41:10.18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19332 4672 0</inkml:trace>
</inkml:ink>
</file>

<file path=ppt/ink/ink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4:51.5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6538 6350 0,'16'0'62,"31"0"-46,16 0-16,93 15 16,268 17 15,-126-32-31,-48 0 16,205 15-1,298-15 1,-283 0-1,-15 0 1,62 0 0,-31 0-1,267 0 1,-298 0 0,15 0-1,16 0 1,-172 0-1,-95 0 1,-78-15 15,-94 15-31,32 0 0,93 0 32,-141-32-17,16 32 1,48 0-1,-17 0 1,32 0 0,46 16-1,-30 0 1,46-1 0,95 17-1,156-1 1,-203-15-1,62 31 1,110 0 0,157-47-1,219-32 17,-188 1-17,79 31 1,93 0-1,-611 0 1,408 31 0,125 1-1,251-32 1,-611 0 0,-126 0-1,63 0 1,16 0-1,-64-16 1,1 0 0,-125 16 15,-64 0-15</inkml:trace>
</inkml:ink>
</file>

<file path=ppt/ink/ink8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41:12.5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17905 5472 0,'-15'0'78,"-1"0"-78,0 0 16,1 0-16,-1 0 15,-15 0 1,-16 0 0,-32 0-1,-31-16 1,-156-15 0,-236 15-1,126-15 16,15-1-15,205 32 0,-1 0-1,47 0 1,0 0 0,-47-16-1,63 1 1,32 15-1,-17 0 1,17 0 0,-48 0 15,63-16-31,-94 16 0,94 0 16,-110 0 15,47 0-16,47-16 1,-62 16 0,-63 0-1,62 0 1,32 0 0,32 0-1,30 0 1,16 0-1,-31 0 1,0 0 0,32 0-1,-1 0 17</inkml:trace>
</inkml:ink>
</file>

<file path=ppt/ink/ink8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41:13.49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13641 5691 0,'62'0'78,"127"0"-78,-48 0 15,439 0 1,-157 16 0,-141-16-16,-46 31 15,156 16 1,235 32-1,-533-64 1,266 17 0,-234-17 15,-32-15-15,-47 0-1,-16 0 1,1 0-1,-17 0 1</inkml:trace>
</inkml:ink>
</file>

<file path=ppt/ink/ink8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41:48.5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13829 5393 0,'16'0'78,"46"0"-78,79-15 16,173-17-1,109 32 1,-46 16 0,15 15-1,-204-15 1,31-16 0,-109 0-1,0 0 1,15 16-1,1-1 1,-1 32 15,-31-15-15,-31-1-16,47 0 16,46 1-1,33-1 1,-142-31-1,-32 0 1,1 16 31,0-16-31,-1 0-16,-15 15 15,16-15 16,0 0-15,-1 0 0,1 0-1,0 16 1,-1-16-16</inkml:trace>
</inkml:ink>
</file>

<file path=ppt/ink/ink8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41:48.7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18203 5707 0,'16'0'31,"-16"-16"-15</inkml:trace>
</inkml:ink>
</file>

<file path=ppt/ink/ink8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41:50.6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17858 4954 0,'-15'0'15,"-95"-31"17,94 31-32,-46-16 15,-33-15 1,-61-1-1,-32 1 17,-173 15-17,-31-15 1,314 31-16,-126 0 16,125 0-1,-30 0 1,-1-16-1,-47 16 1,-47-15 0,126 15-1,15 0 1,32 0 0,-1 0-1,17 0 157,-17-16-172,1 0 16,-32 1-16,16-1 15,32 0 1,-1 16-16,16-15 31</inkml:trace>
</inkml:ink>
</file>

<file path=ppt/ink/ink8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41:57.6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13170 6757 0,'32'-31'62,"30"15"-46,-30 1-16,31 15 16,203 0-1,299 47 1,-142 0 0,329-47-1,-109 0 1,-533 0-1,62-16-15,-156 16 32,16 0-1,-17 0-31,48 0 16,15-16-1,-46 16 1,-17 0 15,1 0-15,0 0-1</inkml:trace>
</inkml:ink>
</file>

<file path=ppt/ink/ink8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41:59.60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14409 7667 0,'47'0'63,"16"15"-63,15 32 16,314 47-1,392 48 1,-439-111-1,31-31 1,236 31-16,-408-31 16,-16 0-1,-63 0 1,16 0 0,-31 0-1,47 0 1,141-47 15,-220 16-15,-31 31-1,-31 0 17,47 0-17,46-47 1,-15 47-1,-15-16 1,-32 0-16,31 1 31,-15 15-31,31-16 16,31-15 0,189-32 15,0 47-16,62 16 1,-78 0 0,188 63-1,-141-47 1,15 15 0,-15 0-1,-125-31 1,-95 0-1,79 0 1,16 16 15,-79 0-31,-94-16 16,110 0 0,-1 0-1,-30 0 1,46 0 15,-93 0-15,-48 0-1,-15 0 1,-1 0 15,17 0-15,30 0-1,-30 0 1,-1 0 0,-15 0-1,0 0 48,-1 0-32,1 0 16</inkml:trace>
</inkml:ink>
</file>

<file path=ppt/ink/ink8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42:02.7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28442 7761 0,'15'0'94,"32"0"-94,63 0 15,-63 0 1,47 0 0,-47 0-16,-31 0 15,94 0 1,-16 0-1,-31 0 1,-32-16 0,-15 16 15,-1 0 0</inkml:trace>
</inkml:ink>
</file>

<file path=ppt/ink/ink8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42:03.7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12982 8513 0,'0'-15'16,"16"15"15,47 0-15,31 0 0,-16 0-1,48 0 1,30 0-1,-46 0 1,-79 15 15</inkml:trace>
</inkml:ink>
</file>

<file path=ppt/ink/ink8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42:05.2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30245 7823 0,'31'0'125,"16"0"-109,0 0-1,-15 0-15,15 0 16,-32 0 31,1 0-32</inkml:trace>
</inkml:ink>
</file>

<file path=ppt/ink/ink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24:56.50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4766 4358 0,'-31'0'0,"-32"0"15,-93 0 1,46-15 0,-47 15-1,16-16 1,-63 0 0,94 16-16,-109-31 15,140 15 1,-30 16 15,62 0-15,31 0-1,-15 0 1,-16 0 0,-16 0-1,-47 0 1,-62 0-1,46 0 1,79 0 0,31 0-1,1 0 1,-1 0 31,0 0-47,-15 0 15,0 0 1,-1 0-16,17 0 16,-1 0-1</inkml:trace>
</inkml:ink>
</file>

<file path=ppt/ink/ink90.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42:12.3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14456 9140 0,'0'-15'16,"-16"-1"-1,1 0 17,-1 16-32,47 0 31,16 0-15,16 0-16,47 0 15,125 0 1,-15 0-1,15 0 1,-173 0 0,48 0-1,345 0 1,-330 0 0,503 0-1,-346-15 1,-141 15-1,-47 0 1,-31 0 0,-16 0-1,15 0 1,1 0 0,-32 0-1,1 0 1</inkml:trace>
</inkml:ink>
</file>

<file path=ppt/ink/ink91.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42:17.89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17890 9062 0,'15'0'47,"95"0"-32,63 0-15,250 47 16,188-47-1,-187 0 1,-111 0 0,268 0-1,-95 31 1,-314-31-16,314 0 16,-172 0-1,-63 0 1,-126 16-1,-31-16 1,-31 16 0,15-16-1,-15 0 1,0 0 0,-16 0-1,-16 0 1,-15 0 203,15 0-204</inkml:trace>
</inkml:ink>
</file>

<file path=ppt/ink/ink92.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42:20.2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23926 9046 0,'16'0'62,"15"0"-46,16 32-1,-15-17-15,109 17 16,78-1 0,95-31-1,93 0 1,-124-16-1,312-31 1,-140-47 15,925-31-15,-941 125 0,-173-16-16,-93 16 15,297 0 1,-423 0-1,-15 0 1,-17 0 15,17 0-15,15 0 0,0 0-1,0 0 1,-16 0-1,1 0 1,-17 0 15,17 0-31,-17 0 16,1 0 0,0 0-16,-1 0 15,-15 16 1,32-16-1,-1 0 1,0 0 0,-31 16-1,16-16 1,0 0 15,-16 15 16,0 1-31,0 0-1,0-1 1</inkml:trace>
</inkml:ink>
</file>

<file path=ppt/ink/ink93.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42:22.61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18799 9768 0,'-16'0'47,"1"0"-16,-1 0-15,-31 0-1,16 0 1,-95 0 0,-31 0-1,95 0-15,-17 0 16,-109 0 0,126 0-1,-33 0 1,17 0 15,-32 0-15,-31 0-1,-16 0 1,-46 15 0,14 1-1,-93 15 1,31-15-1,0-16 1,126 31 0,-32-31-1,16 0 1,94 0 0,-16 0-16,-78 0 15,16 0 1,-63 0-1,62-15 1,48 15 15,-32-16-15,0-15 0,-31 15-1,16 16 1,15-31-1,63 15 1,0 16 0,-31-16-1,-16 16 1,-48-15 15,64-1-31,31 0 16,16 16-1,-32 0 17,32 0-17,15 0 1,0 0 0,0 0-1,1 0 1,-1 0-1,0 0 1,-15-15 0,0 15-1,15 0 1,0 0 0,1 0-1,-1 0 32,-15 0-47,-48-16 31,32 16-15,32 0 0</inkml:trace>
</inkml:ink>
</file>

<file path=ppt/ink/ink94.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42:31.94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14534 10410 0,'47'0'47,"63"0"-31,0 0-16,-32 0 15,111 0-15,218 0 16,612 95 0,-156 93-1,187 16 1,-266-79-1,-78-31 17,-220-31-32,-141-1 15,141-46 1,251 63-16,141-1 16,-141-62-1,-110 46 1,0-62-1,-16 0 1,-125 0 0,95 32-1,-268-32 1,16 0 0,-156 0-1,-79 0 1,-47 0-1,31 0 17,142 0-17,31-16 1,-94 0 0,-48-15-1,1 0 1,-79 15-1,1 0 1,-1 1 0,-15-32-1,15-1 1,-15 1 15,-16 0-15,0 0-1,0 16-15,0-63 32,15 0-17,-15-16 1,0 47 0,-15 1-1,-32-1 1,15 16-1,-30-31 1,-17 15 0,-93-47 15,62 79-15,63-1-1,16 17 1,-79-17-1,16 1 1,31 15 0,-172-46-1,-32-1 1,95 16 0,-79 15-1,-110-46 1,-125 15-1,32 32 1,-1 15 0,79 16-1,235-31 1,31 31-16,-235 0 16,-78 16-1,109-1 1,-15 48-1,-1-47 17,111 31-17,109-32 1,-62-15-16,-220 47 16,204-15-1,-142 15 16,252-47-31,-63 16 16,31-1 0,-125 48 15,157-47-31,-126 46 16,-47 1 15,110-16-16,78-16 1,-62 48 0,93-48-1,32-15 1,0 0 0,0-1 15,0 79-16,110 63 1,15-16 0,17-47-1,171 63 17,-78-79-17,-125-78-15,0 16 16,266 15-1,47-31 1,16 0 0,126-47-1,-110 0 1,-63 16 0,62-16-1,-203 47 16,31-16-31,-62-15 16,125 0 0,-157 15-1,141-47 17,0-15-17,-219 46-15,157-30 16,-142 15-1,110-32 1,16 17 0,-47 15-1,125-16 1,-188 32 0,-94-1-1,48 1 1,-48-16-1,31-16 1,-15-15 0,-63 46 15,0 17-15,0-1-16,-63-15 15,-62-16 1,15-16-1,31 16 1,-93-16 0,-63 0-1,-16 48 1,31-1 0,32 16-1,-47 0 1,63 0-1,-1 0 1,-93 0 0,-189 0-1,173 47 1,-142 16 0,95-16-1,78 0 1,-376 47 15,282-47-15,141 0-1,-47 0 1,110-31 0,94-1-1,-204 48 1,95 0-1,62 0 17,15-1-17,63-46 1,1 0 0,15-1-1,0 32 1,0-15-16,47 93 31,47 1-15,31-32-1,48 0 1,125 0 0,156-47-1,79-16 1,-297-31-1,344 0 1,-94-47 0,251-16-1,-157 32 1,502 0 0,-439 31 15,-157 0-16,-314-16-15,110 0 32,-219 16-17,-47-15 1,-16-1 15,15-15-15,-15-1-1,0-30 1,0-33 0,-31-14-1,-16 15 1,-47 0 0,31 31-16,-94-63 15,-219-46 16,251 125-15,-236 0 0,-94 47-1,16 0 1,267 0 0,-283 16-1,126-1 1,203 17-1,64-32 1,-64 31 0,79-15-1,-62 62 17,93-78-32,0 31 31</inkml:trace>
</inkml:ink>
</file>

<file path=ppt/ink/ink95.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42:37.2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16745 8513 0,'-94'-31'16,"-31"31"15,-32 0-15,94 0-16,-62 0 16,46 0-1,1 0 1,15 0-1,-15 0 1,-48 0 0,32 16-1,63-1 1,0 1 0,-16 0-1,0-1 1,15 17-1,1-17 17,31 1-17,0 0 17,0 31-17,0-16-15,0 79 16,31-47-1,-15-1 1,15-15 0,1 16-1,62 47 17,-47-79-32,62 48 31,17-48-16,-16 16 1,-63-16 0,219 95-1,-93-95 17,-79 0-32,110-15 15,62-16 1,-235 0-1,95-16 1,-1-31 0,-15 16-1,-32-16 1,-46 31 0,-1-31-1,-15 32 16,0-32-15,-16-32 0,0-31-1,0 63 1,-47-47 0,-32-47-1,32 63 1,-16 15-1,-46-47 17,46 32-17,-78 0 1,15-1-16,-15 32 31,47 16-15,16 15-1,-32 16 1,47 0 0,48 0-1,-32 0 1,15 0 0,17 0-1,-17 0 1,-15 31-1,0-15 1,16 16 0,-16-17-1,0 17 1,15-1 0,-15 16 15,16 0-16,15-16 1,-15 1 0,-16 93-1,31-62 1,16-16 0,0-16-1,0-15 1,0 31-1,0-16 1,0 1 0,32 15-1,15 15 1,47 1 0,0 0-1,47-16 16,-125-31-15,15-16 0</inkml:trace>
</inkml:ink>
</file>

<file path=ppt/ink/ink96.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42:48.0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7385 12402 0,'47'0'47,"16"0"-32,-32 0-15,0 0 16,32 0 0,31 15-1,0 1 1,16 15 0,0 1-1,-1-32 1,-46 0-1,0 15-15,62 17 32,16-32-17,-15 0 1,-32 0 0,16 0-1,-16 0 1,-79 0-1</inkml:trace>
</inkml:ink>
</file>

<file path=ppt/ink/ink97.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42:51.25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7400 13092 0,'48'-16'78,"30"16"-78,0 0 16,79-16-1,-31 16 1,-64 0-1,17 0-15,250 47 32,-47-31-17,32-16 1,-252 0 0,-46 0 15,0 0-16,31 0 1,0 0 0,0 0-1,-16 0 1,1 0 0,30 0-1,-15 0 1,16 16-1,31-16 1,16 0 15,-47 0-31,46 0 16,-30 0 0,31 0-1,109 0 1,1 0-1,-48 0 1,32 0 0,47 0-1,-110 31 1,63-31 0,78 16-1,-125-16 1,-16 31 15,-31-31-15,15 16-1,-31-1 1,16 1 0,15 0-1,-15-16 1,0 15-1,15-15 1,-15 0 0,0 32-1,-32-32 1,0 0 0,1 0-1,15 0 1,0 15 15,16-15-31,15 0 16,32 0 15,78 0-15,-62 0-1,-1 0 1,-46 0-1,-17 0 1,48 0 0,16 0-1,109 0 1,-94 0 0,-63 0-1,-31 0 1,63 0-1,-16 0 17,0 0-17,32 0 1,31 0 0,-95 0-1,48 0 1,-31 0-1,30 0 1,-46 0 0,47 0-1,157 0 17,-173 0-1,-79 0-31,48 0 15,-63 0 1,63 0 0,-16 0-1,-78 0 1,15 0-16,32 0 16,31 0-1,16 0 1,-1 0-1,17 0 1,-16 0 0,-32 0-1,0 0 1,16 0 0,16 0-1,-47 0 1,78 0 15,-31 0-15,0 0-1,-1 0 1,64 0 0,-142 0-1,110 0 1,0 0-1,16 0 1,31 0 0,0 0-1,-31 0 1,16 0 0,46 0-1,1 0 1,234 0 15,-360 0-15,126 0-1,31 0 1,31 0 0,-62 0-1,-32 0 16,-157 0-31,63 0 16,-15 0 0,15 0-1,-16 0 1,16 0 0,0 0 15,-31 16-31,31-16 15,16 0 17,-16 0-17,-32 0 1,33 0 0,14 0-1,1 16 1,-16-16-1,0 0 1,-62 0 0,-17 0-1,32 0 1,-15 0 0,-1 0 15,-15 0-16,-1 0 17,17 0-1</inkml:trace>
</inkml:ink>
</file>

<file path=ppt/ink/ink98.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1:40:26.719"/>
    </inkml:context>
    <inkml:brush xml:id="br0">
      <inkml:brushProperty name="width" value="0.05292" units="cm"/>
      <inkml:brushProperty name="height" value="0.05292" units="cm"/>
      <inkml:brushProperty name="color" value="#FF0000"/>
    </inkml:brush>
  </inkml:definitions>
  <inkml:trace contextRef="#ctx0" brushRef="#br0">5362 2618 0,'0'0'0,"32"0"15,30 0 1,32 31 0,32-31-1,15 16 1,-78-16-1,-16-31 1,-32-32-16,1 32 16,-16-63-1,0 46 1,0 33 0,-47-1-1,-31 0 16,-16 16-15,31 0 0,31 16-1,17 0 1,-1 31 0,-15 47-1,15 0 1,16 16-1,0-48 1,0-30 0,16-16-1,-1 15 1,32-15 0,-31 15-1,31 0 16,16-31-15</inkml:trace>
  <inkml:trace contextRef="#ctx0" brushRef="#br0" timeOffset="490.415">6350 2508 0,'16'16'63,"-1"0"-63,1 15 15,31 32 1,16 15-1,-16 32 1,31 31 0,32 16-1,-63-126 1,-47-15 0,0-32 46,16-31-46</inkml:trace>
  <inkml:trace contextRef="#ctx0" brushRef="#br0" timeOffset="868.505">6852 2618 0,'0'0'0,"-16"0"32,-94 0-1,-15 31-31,15 48 31,63-17-15,16-30-1,-1-1678 1,-30 3339 0,-48-1646-1,47 16 1,63-32-1</inkml:trace>
  <inkml:trace contextRef="#ctx0" brushRef="#br0" timeOffset="1553.996">7542 2696 0,'-47'0'16,"15"0"0,-46 0-1,15 47 1,0 0-1,32 1 1,31-1 0,-47 47-1,47 15 1,0-77 0,16-1-1,140-31 1,221-78-1,-64-79 1,-172 94 0,-125 48-1,-47 15 32,15 0-47</inkml:trace>
  <inkml:trace contextRef="#ctx0" brushRef="#br0" timeOffset="2463.81">7902 2838 0,'0'15'16,"32"1"0,30 0-1,64 15 1,-48-31-16,1 0 16,46-47-1,-94 0 1,-31 15-1,0-15 1,-47 0 0,16 32-1,0 15 1,-158-16 15,95 0-15,63 16-1,-16 47 1,0 0 0,31 48-1,1-17 1,15-15 0,47-1-1,31-15 1,-15-15-1,15-17 1,0 1 0,-62-16 77</inkml:trace>
  <inkml:trace contextRef="#ctx0" brushRef="#br0" timeOffset="3000.16">8874 2351 0,'-15'16'16,"15"0"0,0 15-16,-32 1 15,32 15-15,-15 0 16,15-16-16,-79 188 15,48-77 1,-79 375 0,110-407-1,0-95 1,0 1 78,16-16-94</inkml:trace>
  <inkml:trace contextRef="#ctx0" brushRef="#br0" timeOffset="3801.029">5158 3198 0,'16'0'0,"0"0"16,15 0-16,0 0 16,111 16-1,140-1 1,172 48-1,283 47 1,-78 15 0,-408-109-16,203 47 15,-171-16 17,-142-32-32,-47 17 31,-31-32-16,-16 0 1,-16 0 0,-31 16 15,16-16-15</inkml:trace>
  <inkml:trace contextRef="#ctx0" brushRef="#br0" timeOffset="10714.471">6130 3904 0,'-15'0'47,"-17"-16"-32,1 16 1,-16-16-16,16 16 15,-16 0 1,15 0 0,-15-15-1,0 15 1,0 0 0,16 0-1,-16 0 1,31 0-1,0 0 1,-15 15 0,15-15-1,-15 16 1,15 0 15,1-1-15,15 1-16,-16 15 31,-15 48-15,15-32-1,16 0 1,0 0 0,0-31-1,0-1 1,0 32-1,63 47 1,-32-31 0,0-47-1,-15-1 1,47 1 0,15 15-1,32-31 16,15 0-15,48-47 0,-79-15-1,-47 15 1,-31 15 0,-16 17-1,0-1 1,0-62-1,-47-1 1,0 1 0,0 46-1,15 1 1,1 15 0,15 16-1</inkml:trace>
  <inkml:trace contextRef="#ctx0" brushRef="#br0" timeOffset="11008.445">7871 4358 0</inkml:trace>
</inkml:ink>
</file>

<file path=ppt/ink/ink99.xml><?xml version="1.0" encoding="utf-8"?>
<inkml:ink xmlns:inkml="http://www.w3.org/2003/InkML">
  <inkml:definitions>
    <inkml:context xml:id="ctx0">
      <inkml:inkSource xml:id="inkSrc0">
        <inkml:traceFormat>
          <inkml:channel name="X" type="integer" max="2160" units="cm"/>
          <inkml:channel name="Y" type="integer" max="1440" units="cm"/>
          <inkml:channel name="T" type="integer" max="2.14748E9" units="dev"/>
        </inkml:traceFormat>
        <inkml:channelProperties>
          <inkml:channelProperty channel="X" name="resolution" value="72.97298" units="1/cm"/>
          <inkml:channelProperty channel="Y" name="resolution" value="73.09644" units="1/cm"/>
          <inkml:channelProperty channel="T" name="resolution" value="1" units="1/dev"/>
        </inkml:channelProperties>
      </inkml:inkSource>
      <inkml:timestamp xml:id="ts0" timeString="2021-11-14T02:05:25.2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14127 5127 0,'47'0'78,"31"0"-78,-15 0 15,62 0 1,111 0 0,-95 0-16,-32 0 31,1 0-31,110 0 15,-111 0 1,-46 0 0,-31-16-1,-17 16 17,17 0-17,30 0 1,17 0-1,-17 0 1,1 0-16,0 0 16,-16 0 15,-31 16-15,-1-1-16,1-15 46,0 0-30,-16 16 0,31-16-1,-15 16 1,-1-16 0,-15 15-1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快递如何找到收件人？</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A74CDF4-318C-472D-955E-00DD2FF2CFE3}" type="datetimeFigureOut">
              <a:rPr lang="zh-CN" altLang="en-US" smtClean="0"/>
              <a:t>2021/11/14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3166313-17DA-48E3-841C-A1CEB8CE518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alphaModFix amt="6000"/>
          </a:blip>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4CDF4-318C-472D-955E-00DD2FF2CFE3}" type="datetimeFigureOut">
              <a:rPr lang="zh-CN" altLang="en-US" smtClean="0"/>
              <a:t>2021/11/14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166313-17DA-48E3-841C-A1CEB8CE518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3">
            <a:alphaModFix amt="6000"/>
          </a:blip>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4CDF4-318C-472D-955E-00DD2FF2CFE3}" type="datetimeFigureOut">
              <a:rPr lang="zh-CN" altLang="en-US" smtClean="0"/>
              <a:t>2021/11/14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166313-17DA-48E3-841C-A1CEB8CE518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3">
            <a:alphaModFix amt="6000"/>
          </a:blip>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4CDF4-318C-472D-955E-00DD2FF2CFE3}" type="datetimeFigureOut">
              <a:rPr lang="zh-CN" altLang="en-US" smtClean="0"/>
              <a:t>2021/11/14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166313-17DA-48E3-841C-A1CEB8CE518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6" Type="http://schemas.openxmlformats.org/officeDocument/2006/relationships/image" Target="../media/image103.png"/><Relationship Id="rId21" Type="http://schemas.openxmlformats.org/officeDocument/2006/relationships/customXml" Target="../ink/ink41.xml"/><Relationship Id="rId42" Type="http://schemas.openxmlformats.org/officeDocument/2006/relationships/image" Target="../media/image111.png"/><Relationship Id="rId47" Type="http://schemas.openxmlformats.org/officeDocument/2006/relationships/customXml" Target="../ink/ink54.xml"/><Relationship Id="rId63" Type="http://schemas.openxmlformats.org/officeDocument/2006/relationships/customXml" Target="../ink/ink62.xml"/><Relationship Id="rId68" Type="http://schemas.openxmlformats.org/officeDocument/2006/relationships/image" Target="../media/image123.png"/><Relationship Id="rId7" Type="http://schemas.openxmlformats.org/officeDocument/2006/relationships/image" Target="../media/image7.png"/><Relationship Id="rId71" Type="http://schemas.openxmlformats.org/officeDocument/2006/relationships/customXml" Target="../ink/ink66.xml"/><Relationship Id="rId2" Type="http://schemas.openxmlformats.org/officeDocument/2006/relationships/tags" Target="../tags/tag83.xml"/><Relationship Id="rId16" Type="http://schemas.openxmlformats.org/officeDocument/2006/relationships/image" Target="../media/image98.png"/><Relationship Id="rId29" Type="http://schemas.openxmlformats.org/officeDocument/2006/relationships/customXml" Target="../ink/ink45.xml"/><Relationship Id="rId11" Type="http://schemas.openxmlformats.org/officeDocument/2006/relationships/customXml" Target="../ink/ink36.xml"/><Relationship Id="rId24" Type="http://schemas.openxmlformats.org/officeDocument/2006/relationships/image" Target="../media/image102.png"/><Relationship Id="rId32" Type="http://schemas.openxmlformats.org/officeDocument/2006/relationships/image" Target="../media/image106.png"/><Relationship Id="rId37" Type="http://schemas.openxmlformats.org/officeDocument/2006/relationships/customXml" Target="../ink/ink49.xml"/><Relationship Id="rId40" Type="http://schemas.openxmlformats.org/officeDocument/2006/relationships/image" Target="../media/image110.png"/><Relationship Id="rId45" Type="http://schemas.openxmlformats.org/officeDocument/2006/relationships/customXml" Target="../ink/ink53.xml"/><Relationship Id="rId53" Type="http://schemas.openxmlformats.org/officeDocument/2006/relationships/customXml" Target="../ink/ink57.xml"/><Relationship Id="rId58" Type="http://schemas.openxmlformats.org/officeDocument/2006/relationships/image" Target="../media/image118.png"/><Relationship Id="rId66" Type="http://schemas.openxmlformats.org/officeDocument/2006/relationships/image" Target="../media/image122.png"/><Relationship Id="rId5" Type="http://schemas.openxmlformats.org/officeDocument/2006/relationships/slideLayout" Target="../slideLayouts/slideLayout18.xml"/><Relationship Id="rId61" Type="http://schemas.openxmlformats.org/officeDocument/2006/relationships/customXml" Target="../ink/ink61.xml"/><Relationship Id="rId19" Type="http://schemas.openxmlformats.org/officeDocument/2006/relationships/customXml" Target="../ink/ink40.xml"/><Relationship Id="rId14" Type="http://schemas.openxmlformats.org/officeDocument/2006/relationships/image" Target="../media/image97.png"/><Relationship Id="rId22" Type="http://schemas.openxmlformats.org/officeDocument/2006/relationships/image" Target="../media/image101.png"/><Relationship Id="rId27" Type="http://schemas.openxmlformats.org/officeDocument/2006/relationships/customXml" Target="../ink/ink44.xml"/><Relationship Id="rId30" Type="http://schemas.openxmlformats.org/officeDocument/2006/relationships/image" Target="../media/image105.png"/><Relationship Id="rId35" Type="http://schemas.openxmlformats.org/officeDocument/2006/relationships/customXml" Target="../ink/ink48.xml"/><Relationship Id="rId43" Type="http://schemas.openxmlformats.org/officeDocument/2006/relationships/customXml" Target="../ink/ink52.xml"/><Relationship Id="rId48" Type="http://schemas.openxmlformats.org/officeDocument/2006/relationships/image" Target="../media/image114.png"/><Relationship Id="rId56" Type="http://schemas.openxmlformats.org/officeDocument/2006/relationships/image" Target="../media/image117.png"/><Relationship Id="rId64" Type="http://schemas.openxmlformats.org/officeDocument/2006/relationships/image" Target="../media/image121.png"/><Relationship Id="rId69" Type="http://schemas.openxmlformats.org/officeDocument/2006/relationships/customXml" Target="../ink/ink65.xml"/><Relationship Id="rId8" Type="http://schemas.openxmlformats.org/officeDocument/2006/relationships/image" Target="../media/image13.png"/><Relationship Id="rId51" Type="http://schemas.openxmlformats.org/officeDocument/2006/relationships/customXml" Target="../ink/ink56.xml"/><Relationship Id="rId72" Type="http://schemas.openxmlformats.org/officeDocument/2006/relationships/image" Target="../media/image125.png"/><Relationship Id="rId3" Type="http://schemas.openxmlformats.org/officeDocument/2006/relationships/tags" Target="../tags/tag84.xml"/><Relationship Id="rId12" Type="http://schemas.openxmlformats.org/officeDocument/2006/relationships/image" Target="../media/image96.png"/><Relationship Id="rId17" Type="http://schemas.openxmlformats.org/officeDocument/2006/relationships/customXml" Target="../ink/ink39.xml"/><Relationship Id="rId25" Type="http://schemas.openxmlformats.org/officeDocument/2006/relationships/customXml" Target="../ink/ink43.xml"/><Relationship Id="rId33" Type="http://schemas.openxmlformats.org/officeDocument/2006/relationships/customXml" Target="../ink/ink47.xml"/><Relationship Id="rId38" Type="http://schemas.openxmlformats.org/officeDocument/2006/relationships/image" Target="../media/image109.png"/><Relationship Id="rId46" Type="http://schemas.openxmlformats.org/officeDocument/2006/relationships/image" Target="../media/image113.png"/><Relationship Id="rId59" Type="http://schemas.openxmlformats.org/officeDocument/2006/relationships/customXml" Target="../ink/ink60.xml"/><Relationship Id="rId67" Type="http://schemas.openxmlformats.org/officeDocument/2006/relationships/customXml" Target="../ink/ink64.xml"/><Relationship Id="rId20" Type="http://schemas.openxmlformats.org/officeDocument/2006/relationships/image" Target="../media/image100.png"/><Relationship Id="rId41" Type="http://schemas.openxmlformats.org/officeDocument/2006/relationships/customXml" Target="../ink/ink51.xml"/><Relationship Id="rId54" Type="http://schemas.openxmlformats.org/officeDocument/2006/relationships/image" Target="../media/image116.png"/><Relationship Id="rId62" Type="http://schemas.openxmlformats.org/officeDocument/2006/relationships/image" Target="../media/image120.png"/><Relationship Id="rId70" Type="http://schemas.openxmlformats.org/officeDocument/2006/relationships/image" Target="../media/image124.png"/><Relationship Id="rId1" Type="http://schemas.openxmlformats.org/officeDocument/2006/relationships/tags" Target="../tags/tag82.xml"/><Relationship Id="rId6" Type="http://schemas.openxmlformats.org/officeDocument/2006/relationships/image" Target="../media/image12.png"/><Relationship Id="rId15" Type="http://schemas.openxmlformats.org/officeDocument/2006/relationships/customXml" Target="../ink/ink38.xml"/><Relationship Id="rId23" Type="http://schemas.openxmlformats.org/officeDocument/2006/relationships/customXml" Target="../ink/ink42.xml"/><Relationship Id="rId28" Type="http://schemas.openxmlformats.org/officeDocument/2006/relationships/image" Target="../media/image104.png"/><Relationship Id="rId36" Type="http://schemas.openxmlformats.org/officeDocument/2006/relationships/image" Target="../media/image108.png"/><Relationship Id="rId49" Type="http://schemas.openxmlformats.org/officeDocument/2006/relationships/customXml" Target="../ink/ink55.xml"/><Relationship Id="rId57" Type="http://schemas.openxmlformats.org/officeDocument/2006/relationships/customXml" Target="../ink/ink59.xml"/><Relationship Id="rId10" Type="http://schemas.openxmlformats.org/officeDocument/2006/relationships/image" Target="../media/image95.png"/><Relationship Id="rId31" Type="http://schemas.openxmlformats.org/officeDocument/2006/relationships/customXml" Target="../ink/ink46.xml"/><Relationship Id="rId44" Type="http://schemas.openxmlformats.org/officeDocument/2006/relationships/image" Target="../media/image112.png"/><Relationship Id="rId52" Type="http://schemas.openxmlformats.org/officeDocument/2006/relationships/image" Target="../media/image115.png"/><Relationship Id="rId60" Type="http://schemas.openxmlformats.org/officeDocument/2006/relationships/image" Target="../media/image119.png"/><Relationship Id="rId65" Type="http://schemas.openxmlformats.org/officeDocument/2006/relationships/customXml" Target="../ink/ink63.xml"/><Relationship Id="rId4" Type="http://schemas.openxmlformats.org/officeDocument/2006/relationships/tags" Target="../tags/tag85.xml"/><Relationship Id="rId9" Type="http://schemas.openxmlformats.org/officeDocument/2006/relationships/customXml" Target="../ink/ink35.xml"/><Relationship Id="rId13" Type="http://schemas.openxmlformats.org/officeDocument/2006/relationships/customXml" Target="../ink/ink37.xml"/><Relationship Id="rId18" Type="http://schemas.openxmlformats.org/officeDocument/2006/relationships/image" Target="../media/image99.png"/><Relationship Id="rId39" Type="http://schemas.openxmlformats.org/officeDocument/2006/relationships/customXml" Target="../ink/ink50.xml"/><Relationship Id="rId34" Type="http://schemas.openxmlformats.org/officeDocument/2006/relationships/image" Target="../media/image107.png"/><Relationship Id="rId50" Type="http://schemas.openxmlformats.org/officeDocument/2006/relationships/image" Target="../media/image32.png"/><Relationship Id="rId55" Type="http://schemas.openxmlformats.org/officeDocument/2006/relationships/customXml" Target="../ink/ink58.xml"/></Relationships>
</file>

<file path=ppt/slides/_rels/slide11.xml.rels><?xml version="1.0" encoding="UTF-8" standalone="yes"?>
<Relationships xmlns="http://schemas.openxmlformats.org/package/2006/relationships"><Relationship Id="rId26" Type="http://schemas.openxmlformats.org/officeDocument/2006/relationships/customXml" Target="../ink/ink75.xml"/><Relationship Id="rId21" Type="http://schemas.openxmlformats.org/officeDocument/2006/relationships/image" Target="../media/image132.png"/><Relationship Id="rId42" Type="http://schemas.openxmlformats.org/officeDocument/2006/relationships/customXml" Target="../ink/ink83.xml"/><Relationship Id="rId47" Type="http://schemas.openxmlformats.org/officeDocument/2006/relationships/image" Target="../media/image144.png"/><Relationship Id="rId63" Type="http://schemas.openxmlformats.org/officeDocument/2006/relationships/image" Target="../media/image152.png"/><Relationship Id="rId68" Type="http://schemas.openxmlformats.org/officeDocument/2006/relationships/customXml" Target="../ink/ink96.xml"/><Relationship Id="rId2" Type="http://schemas.openxmlformats.org/officeDocument/2006/relationships/tags" Target="../tags/tag87.xml"/><Relationship Id="rId16" Type="http://schemas.openxmlformats.org/officeDocument/2006/relationships/customXml" Target="../ink/ink70.xml"/><Relationship Id="rId29" Type="http://schemas.openxmlformats.org/officeDocument/2006/relationships/image" Target="../media/image136.png"/><Relationship Id="rId11" Type="http://schemas.openxmlformats.org/officeDocument/2006/relationships/image" Target="../media/image127.png"/><Relationship Id="rId24" Type="http://schemas.openxmlformats.org/officeDocument/2006/relationships/customXml" Target="../ink/ink74.xml"/><Relationship Id="rId32" Type="http://schemas.openxmlformats.org/officeDocument/2006/relationships/customXml" Target="../ink/ink78.xml"/><Relationship Id="rId37" Type="http://schemas.openxmlformats.org/officeDocument/2006/relationships/image" Target="../media/image139.png"/><Relationship Id="rId40" Type="http://schemas.openxmlformats.org/officeDocument/2006/relationships/customXml" Target="../ink/ink82.xml"/><Relationship Id="rId45" Type="http://schemas.openxmlformats.org/officeDocument/2006/relationships/image" Target="../media/image143.png"/><Relationship Id="rId53" Type="http://schemas.openxmlformats.org/officeDocument/2006/relationships/image" Target="../media/image147.png"/><Relationship Id="rId58" Type="http://schemas.openxmlformats.org/officeDocument/2006/relationships/customXml" Target="../ink/ink91.xml"/><Relationship Id="rId66" Type="http://schemas.openxmlformats.org/officeDocument/2006/relationships/customXml" Target="../ink/ink95.xml"/><Relationship Id="rId5" Type="http://schemas.openxmlformats.org/officeDocument/2006/relationships/slideLayout" Target="../slideLayouts/slideLayout18.xml"/><Relationship Id="rId61" Type="http://schemas.openxmlformats.org/officeDocument/2006/relationships/image" Target="../media/image151.png"/><Relationship Id="rId19" Type="http://schemas.openxmlformats.org/officeDocument/2006/relationships/image" Target="../media/image131.png"/><Relationship Id="rId14" Type="http://schemas.openxmlformats.org/officeDocument/2006/relationships/customXml" Target="../ink/ink69.xml"/><Relationship Id="rId22" Type="http://schemas.openxmlformats.org/officeDocument/2006/relationships/customXml" Target="../ink/ink73.xml"/><Relationship Id="rId27" Type="http://schemas.openxmlformats.org/officeDocument/2006/relationships/image" Target="../media/image135.png"/><Relationship Id="rId30" Type="http://schemas.openxmlformats.org/officeDocument/2006/relationships/customXml" Target="../ink/ink77.xml"/><Relationship Id="rId35" Type="http://schemas.openxmlformats.org/officeDocument/2006/relationships/image" Target="../media/image32.png"/><Relationship Id="rId43" Type="http://schemas.openxmlformats.org/officeDocument/2006/relationships/image" Target="../media/image142.png"/><Relationship Id="rId48" Type="http://schemas.openxmlformats.org/officeDocument/2006/relationships/customXml" Target="../ink/ink86.xml"/><Relationship Id="rId56" Type="http://schemas.openxmlformats.org/officeDocument/2006/relationships/customXml" Target="../ink/ink90.xml"/><Relationship Id="rId64" Type="http://schemas.openxmlformats.org/officeDocument/2006/relationships/customXml" Target="../ink/ink94.xml"/><Relationship Id="rId69" Type="http://schemas.openxmlformats.org/officeDocument/2006/relationships/image" Target="../media/image155.png"/><Relationship Id="rId8" Type="http://schemas.openxmlformats.org/officeDocument/2006/relationships/image" Target="../media/image13.png"/><Relationship Id="rId51" Type="http://schemas.openxmlformats.org/officeDocument/2006/relationships/image" Target="../media/image146.png"/><Relationship Id="rId72" Type="http://schemas.openxmlformats.org/officeDocument/2006/relationships/customXml" Target="../ink/ink98.xml"/><Relationship Id="rId3" Type="http://schemas.openxmlformats.org/officeDocument/2006/relationships/tags" Target="../tags/tag88.xml"/><Relationship Id="rId12" Type="http://schemas.openxmlformats.org/officeDocument/2006/relationships/customXml" Target="../ink/ink68.xml"/><Relationship Id="rId17" Type="http://schemas.openxmlformats.org/officeDocument/2006/relationships/image" Target="../media/image130.png"/><Relationship Id="rId25" Type="http://schemas.openxmlformats.org/officeDocument/2006/relationships/image" Target="../media/image134.png"/><Relationship Id="rId33" Type="http://schemas.openxmlformats.org/officeDocument/2006/relationships/image" Target="../media/image138.png"/><Relationship Id="rId38" Type="http://schemas.openxmlformats.org/officeDocument/2006/relationships/customXml" Target="../ink/ink81.xml"/><Relationship Id="rId46" Type="http://schemas.openxmlformats.org/officeDocument/2006/relationships/customXml" Target="../ink/ink85.xml"/><Relationship Id="rId59" Type="http://schemas.openxmlformats.org/officeDocument/2006/relationships/image" Target="../media/image150.png"/><Relationship Id="rId67" Type="http://schemas.openxmlformats.org/officeDocument/2006/relationships/image" Target="../media/image154.png"/><Relationship Id="rId20" Type="http://schemas.openxmlformats.org/officeDocument/2006/relationships/customXml" Target="../ink/ink72.xml"/><Relationship Id="rId41" Type="http://schemas.openxmlformats.org/officeDocument/2006/relationships/image" Target="../media/image141.png"/><Relationship Id="rId54" Type="http://schemas.openxmlformats.org/officeDocument/2006/relationships/customXml" Target="../ink/ink89.xml"/><Relationship Id="rId62" Type="http://schemas.openxmlformats.org/officeDocument/2006/relationships/customXml" Target="../ink/ink93.xml"/><Relationship Id="rId70" Type="http://schemas.openxmlformats.org/officeDocument/2006/relationships/customXml" Target="../ink/ink97.xml"/><Relationship Id="rId1" Type="http://schemas.openxmlformats.org/officeDocument/2006/relationships/tags" Target="../tags/tag86.xml"/><Relationship Id="rId6" Type="http://schemas.openxmlformats.org/officeDocument/2006/relationships/image" Target="../media/image12.png"/><Relationship Id="rId15" Type="http://schemas.openxmlformats.org/officeDocument/2006/relationships/image" Target="../media/image129.png"/><Relationship Id="rId23" Type="http://schemas.openxmlformats.org/officeDocument/2006/relationships/image" Target="../media/image133.png"/><Relationship Id="rId28" Type="http://schemas.openxmlformats.org/officeDocument/2006/relationships/customXml" Target="../ink/ink76.xml"/><Relationship Id="rId36" Type="http://schemas.openxmlformats.org/officeDocument/2006/relationships/customXml" Target="../ink/ink80.xml"/><Relationship Id="rId49" Type="http://schemas.openxmlformats.org/officeDocument/2006/relationships/image" Target="../media/image145.png"/><Relationship Id="rId57" Type="http://schemas.openxmlformats.org/officeDocument/2006/relationships/image" Target="../media/image149.png"/><Relationship Id="rId10" Type="http://schemas.openxmlformats.org/officeDocument/2006/relationships/customXml" Target="../ink/ink67.xml"/><Relationship Id="rId31" Type="http://schemas.openxmlformats.org/officeDocument/2006/relationships/image" Target="../media/image137.png"/><Relationship Id="rId44" Type="http://schemas.openxmlformats.org/officeDocument/2006/relationships/customXml" Target="../ink/ink84.xml"/><Relationship Id="rId52" Type="http://schemas.openxmlformats.org/officeDocument/2006/relationships/customXml" Target="../ink/ink88.xml"/><Relationship Id="rId60" Type="http://schemas.openxmlformats.org/officeDocument/2006/relationships/customXml" Target="../ink/ink92.xml"/><Relationship Id="rId65" Type="http://schemas.openxmlformats.org/officeDocument/2006/relationships/image" Target="../media/image153.png"/><Relationship Id="rId73" Type="http://schemas.openxmlformats.org/officeDocument/2006/relationships/image" Target="../media/image157.png"/><Relationship Id="rId4" Type="http://schemas.openxmlformats.org/officeDocument/2006/relationships/tags" Target="../tags/tag89.xml"/><Relationship Id="rId9" Type="http://schemas.openxmlformats.org/officeDocument/2006/relationships/image" Target="../media/image19.png"/><Relationship Id="rId13" Type="http://schemas.openxmlformats.org/officeDocument/2006/relationships/image" Target="../media/image128.png"/><Relationship Id="rId18" Type="http://schemas.openxmlformats.org/officeDocument/2006/relationships/customXml" Target="../ink/ink71.xml"/><Relationship Id="rId39" Type="http://schemas.openxmlformats.org/officeDocument/2006/relationships/image" Target="../media/image140.png"/><Relationship Id="rId34" Type="http://schemas.openxmlformats.org/officeDocument/2006/relationships/customXml" Target="../ink/ink79.xml"/><Relationship Id="rId50" Type="http://schemas.openxmlformats.org/officeDocument/2006/relationships/customXml" Target="../ink/ink87.xml"/><Relationship Id="rId55" Type="http://schemas.openxmlformats.org/officeDocument/2006/relationships/image" Target="../media/image148.png"/><Relationship Id="rId7" Type="http://schemas.openxmlformats.org/officeDocument/2006/relationships/image" Target="../media/image7.png"/><Relationship Id="rId71" Type="http://schemas.openxmlformats.org/officeDocument/2006/relationships/image" Target="../media/image156.png"/></Relationships>
</file>

<file path=ppt/slides/_rels/slide12.xml.rels><?xml version="1.0" encoding="UTF-8" standalone="yes"?>
<Relationships xmlns="http://schemas.openxmlformats.org/package/2006/relationships"><Relationship Id="rId13" Type="http://schemas.openxmlformats.org/officeDocument/2006/relationships/customXml" Target="../ink/ink101.xml"/><Relationship Id="rId18" Type="http://schemas.openxmlformats.org/officeDocument/2006/relationships/image" Target="../media/image162.png"/><Relationship Id="rId26" Type="http://schemas.openxmlformats.org/officeDocument/2006/relationships/image" Target="../media/image166.png"/><Relationship Id="rId39" Type="http://schemas.openxmlformats.org/officeDocument/2006/relationships/customXml" Target="../ink/ink114.xml"/><Relationship Id="rId21" Type="http://schemas.openxmlformats.org/officeDocument/2006/relationships/customXml" Target="../ink/ink105.xml"/><Relationship Id="rId34" Type="http://schemas.openxmlformats.org/officeDocument/2006/relationships/image" Target="../media/image170.png"/><Relationship Id="rId42" Type="http://schemas.openxmlformats.org/officeDocument/2006/relationships/image" Target="../media/image174.png"/><Relationship Id="rId47" Type="http://schemas.openxmlformats.org/officeDocument/2006/relationships/customXml" Target="../ink/ink118.xml"/><Relationship Id="rId50" Type="http://schemas.openxmlformats.org/officeDocument/2006/relationships/image" Target="../media/image178.png"/><Relationship Id="rId7" Type="http://schemas.openxmlformats.org/officeDocument/2006/relationships/image" Target="../media/image7.png"/><Relationship Id="rId2" Type="http://schemas.openxmlformats.org/officeDocument/2006/relationships/tags" Target="../tags/tag91.xml"/><Relationship Id="rId16" Type="http://schemas.openxmlformats.org/officeDocument/2006/relationships/image" Target="../media/image161.png"/><Relationship Id="rId29" Type="http://schemas.openxmlformats.org/officeDocument/2006/relationships/customXml" Target="../ink/ink109.xml"/><Relationship Id="rId11" Type="http://schemas.openxmlformats.org/officeDocument/2006/relationships/customXml" Target="../ink/ink100.xml"/><Relationship Id="rId24" Type="http://schemas.openxmlformats.org/officeDocument/2006/relationships/image" Target="../media/image165.png"/><Relationship Id="rId32" Type="http://schemas.openxmlformats.org/officeDocument/2006/relationships/image" Target="../media/image169.png"/><Relationship Id="rId37" Type="http://schemas.openxmlformats.org/officeDocument/2006/relationships/customXml" Target="../ink/ink113.xml"/><Relationship Id="rId40" Type="http://schemas.openxmlformats.org/officeDocument/2006/relationships/image" Target="../media/image173.png"/><Relationship Id="rId45" Type="http://schemas.openxmlformats.org/officeDocument/2006/relationships/customXml" Target="../ink/ink117.xml"/><Relationship Id="rId53" Type="http://schemas.openxmlformats.org/officeDocument/2006/relationships/customXml" Target="../ink/ink121.xml"/><Relationship Id="rId5" Type="http://schemas.openxmlformats.org/officeDocument/2006/relationships/slideLayout" Target="../slideLayouts/slideLayout18.xml"/><Relationship Id="rId10" Type="http://schemas.openxmlformats.org/officeDocument/2006/relationships/image" Target="../media/image158.png"/><Relationship Id="rId19" Type="http://schemas.openxmlformats.org/officeDocument/2006/relationships/customXml" Target="../ink/ink104.xml"/><Relationship Id="rId31" Type="http://schemas.openxmlformats.org/officeDocument/2006/relationships/customXml" Target="../ink/ink110.xml"/><Relationship Id="rId44" Type="http://schemas.openxmlformats.org/officeDocument/2006/relationships/image" Target="../media/image175.png"/><Relationship Id="rId52" Type="http://schemas.openxmlformats.org/officeDocument/2006/relationships/image" Target="../media/image179.png"/><Relationship Id="rId4" Type="http://schemas.openxmlformats.org/officeDocument/2006/relationships/tags" Target="../tags/tag93.xml"/><Relationship Id="rId9" Type="http://schemas.openxmlformats.org/officeDocument/2006/relationships/customXml" Target="../ink/ink99.xml"/><Relationship Id="rId14" Type="http://schemas.openxmlformats.org/officeDocument/2006/relationships/image" Target="../media/image160.png"/><Relationship Id="rId22" Type="http://schemas.openxmlformats.org/officeDocument/2006/relationships/image" Target="../media/image164.png"/><Relationship Id="rId27" Type="http://schemas.openxmlformats.org/officeDocument/2006/relationships/customXml" Target="../ink/ink108.xml"/><Relationship Id="rId30" Type="http://schemas.openxmlformats.org/officeDocument/2006/relationships/image" Target="../media/image168.png"/><Relationship Id="rId35" Type="http://schemas.openxmlformats.org/officeDocument/2006/relationships/customXml" Target="../ink/ink112.xml"/><Relationship Id="rId43" Type="http://schemas.openxmlformats.org/officeDocument/2006/relationships/customXml" Target="../ink/ink116.xml"/><Relationship Id="rId48" Type="http://schemas.openxmlformats.org/officeDocument/2006/relationships/image" Target="../media/image177.png"/><Relationship Id="rId8" Type="http://schemas.openxmlformats.org/officeDocument/2006/relationships/image" Target="../media/image13.png"/><Relationship Id="rId51" Type="http://schemas.openxmlformats.org/officeDocument/2006/relationships/customXml" Target="../ink/ink120.xml"/><Relationship Id="rId3" Type="http://schemas.openxmlformats.org/officeDocument/2006/relationships/tags" Target="../tags/tag92.xml"/><Relationship Id="rId12" Type="http://schemas.openxmlformats.org/officeDocument/2006/relationships/image" Target="../media/image159.png"/><Relationship Id="rId17" Type="http://schemas.openxmlformats.org/officeDocument/2006/relationships/customXml" Target="../ink/ink103.xml"/><Relationship Id="rId25" Type="http://schemas.openxmlformats.org/officeDocument/2006/relationships/customXml" Target="../ink/ink107.xml"/><Relationship Id="rId33" Type="http://schemas.openxmlformats.org/officeDocument/2006/relationships/customXml" Target="../ink/ink111.xml"/><Relationship Id="rId38" Type="http://schemas.openxmlformats.org/officeDocument/2006/relationships/image" Target="../media/image172.png"/><Relationship Id="rId46" Type="http://schemas.openxmlformats.org/officeDocument/2006/relationships/image" Target="../media/image176.png"/><Relationship Id="rId20" Type="http://schemas.openxmlformats.org/officeDocument/2006/relationships/image" Target="../media/image163.png"/><Relationship Id="rId41" Type="http://schemas.openxmlformats.org/officeDocument/2006/relationships/customXml" Target="../ink/ink115.xml"/><Relationship Id="rId54" Type="http://schemas.openxmlformats.org/officeDocument/2006/relationships/image" Target="../media/image180.png"/><Relationship Id="rId1" Type="http://schemas.openxmlformats.org/officeDocument/2006/relationships/tags" Target="../tags/tag90.xml"/><Relationship Id="rId6" Type="http://schemas.openxmlformats.org/officeDocument/2006/relationships/image" Target="../media/image12.png"/><Relationship Id="rId15" Type="http://schemas.openxmlformats.org/officeDocument/2006/relationships/customXml" Target="../ink/ink102.xml"/><Relationship Id="rId23" Type="http://schemas.openxmlformats.org/officeDocument/2006/relationships/customXml" Target="../ink/ink106.xml"/><Relationship Id="rId28" Type="http://schemas.openxmlformats.org/officeDocument/2006/relationships/image" Target="../media/image167.png"/><Relationship Id="rId36" Type="http://schemas.openxmlformats.org/officeDocument/2006/relationships/image" Target="../media/image171.png"/><Relationship Id="rId49" Type="http://schemas.openxmlformats.org/officeDocument/2006/relationships/customXml" Target="../ink/ink119.xml"/></Relationships>
</file>

<file path=ppt/slides/_rels/slide13.xml.rels><?xml version="1.0" encoding="UTF-8" standalone="yes"?>
<Relationships xmlns="http://schemas.openxmlformats.org/package/2006/relationships"><Relationship Id="rId13" Type="http://schemas.openxmlformats.org/officeDocument/2006/relationships/customXml" Target="../ink/ink124.xml"/><Relationship Id="rId18" Type="http://schemas.openxmlformats.org/officeDocument/2006/relationships/image" Target="../media/image185.png"/><Relationship Id="rId26" Type="http://schemas.openxmlformats.org/officeDocument/2006/relationships/image" Target="../media/image188.png"/><Relationship Id="rId39" Type="http://schemas.openxmlformats.org/officeDocument/2006/relationships/customXml" Target="../ink/ink137.xml"/><Relationship Id="rId21" Type="http://schemas.openxmlformats.org/officeDocument/2006/relationships/customXml" Target="../ink/ink128.xml"/><Relationship Id="rId34" Type="http://schemas.openxmlformats.org/officeDocument/2006/relationships/image" Target="../media/image192.png"/><Relationship Id="rId42" Type="http://schemas.openxmlformats.org/officeDocument/2006/relationships/image" Target="../media/image196.png"/><Relationship Id="rId47" Type="http://schemas.openxmlformats.org/officeDocument/2006/relationships/customXml" Target="../ink/ink141.xml"/><Relationship Id="rId50" Type="http://schemas.openxmlformats.org/officeDocument/2006/relationships/image" Target="../media/image200.png"/><Relationship Id="rId7" Type="http://schemas.openxmlformats.org/officeDocument/2006/relationships/image" Target="../media/image7.png"/><Relationship Id="rId2" Type="http://schemas.openxmlformats.org/officeDocument/2006/relationships/tags" Target="../tags/tag95.xml"/><Relationship Id="rId16" Type="http://schemas.openxmlformats.org/officeDocument/2006/relationships/image" Target="../media/image184.png"/><Relationship Id="rId29" Type="http://schemas.openxmlformats.org/officeDocument/2006/relationships/customXml" Target="../ink/ink132.xml"/><Relationship Id="rId11" Type="http://schemas.openxmlformats.org/officeDocument/2006/relationships/customXml" Target="../ink/ink123.xml"/><Relationship Id="rId24" Type="http://schemas.openxmlformats.org/officeDocument/2006/relationships/image" Target="../media/image31.png"/><Relationship Id="rId32" Type="http://schemas.openxmlformats.org/officeDocument/2006/relationships/image" Target="../media/image191.png"/><Relationship Id="rId37" Type="http://schemas.openxmlformats.org/officeDocument/2006/relationships/customXml" Target="../ink/ink136.xml"/><Relationship Id="rId40" Type="http://schemas.openxmlformats.org/officeDocument/2006/relationships/image" Target="../media/image195.png"/><Relationship Id="rId45" Type="http://schemas.openxmlformats.org/officeDocument/2006/relationships/customXml" Target="../ink/ink140.xml"/><Relationship Id="rId53" Type="http://schemas.openxmlformats.org/officeDocument/2006/relationships/customXml" Target="../ink/ink144.xml"/><Relationship Id="rId5" Type="http://schemas.openxmlformats.org/officeDocument/2006/relationships/slideLayout" Target="../slideLayouts/slideLayout29.xml"/><Relationship Id="rId10" Type="http://schemas.openxmlformats.org/officeDocument/2006/relationships/image" Target="../media/image181.png"/><Relationship Id="rId19" Type="http://schemas.openxmlformats.org/officeDocument/2006/relationships/customXml" Target="../ink/ink127.xml"/><Relationship Id="rId31" Type="http://schemas.openxmlformats.org/officeDocument/2006/relationships/customXml" Target="../ink/ink133.xml"/><Relationship Id="rId44" Type="http://schemas.openxmlformats.org/officeDocument/2006/relationships/image" Target="../media/image197.png"/><Relationship Id="rId52" Type="http://schemas.openxmlformats.org/officeDocument/2006/relationships/image" Target="../media/image201.png"/><Relationship Id="rId4" Type="http://schemas.openxmlformats.org/officeDocument/2006/relationships/tags" Target="../tags/tag97.xml"/><Relationship Id="rId9" Type="http://schemas.openxmlformats.org/officeDocument/2006/relationships/customXml" Target="../ink/ink122.xml"/><Relationship Id="rId14" Type="http://schemas.openxmlformats.org/officeDocument/2006/relationships/image" Target="../media/image183.png"/><Relationship Id="rId22" Type="http://schemas.openxmlformats.org/officeDocument/2006/relationships/image" Target="../media/image187.png"/><Relationship Id="rId27" Type="http://schemas.openxmlformats.org/officeDocument/2006/relationships/customXml" Target="../ink/ink131.xml"/><Relationship Id="rId30" Type="http://schemas.openxmlformats.org/officeDocument/2006/relationships/image" Target="../media/image190.png"/><Relationship Id="rId35" Type="http://schemas.openxmlformats.org/officeDocument/2006/relationships/customXml" Target="../ink/ink135.xml"/><Relationship Id="rId43" Type="http://schemas.openxmlformats.org/officeDocument/2006/relationships/customXml" Target="../ink/ink139.xml"/><Relationship Id="rId48" Type="http://schemas.openxmlformats.org/officeDocument/2006/relationships/image" Target="../media/image199.png"/><Relationship Id="rId8" Type="http://schemas.openxmlformats.org/officeDocument/2006/relationships/image" Target="../media/image13.png"/><Relationship Id="rId51" Type="http://schemas.openxmlformats.org/officeDocument/2006/relationships/customXml" Target="../ink/ink143.xml"/><Relationship Id="rId3" Type="http://schemas.openxmlformats.org/officeDocument/2006/relationships/tags" Target="../tags/tag96.xml"/><Relationship Id="rId12" Type="http://schemas.openxmlformats.org/officeDocument/2006/relationships/image" Target="../media/image182.png"/><Relationship Id="rId17" Type="http://schemas.openxmlformats.org/officeDocument/2006/relationships/customXml" Target="../ink/ink126.xml"/><Relationship Id="rId25" Type="http://schemas.openxmlformats.org/officeDocument/2006/relationships/customXml" Target="../ink/ink130.xml"/><Relationship Id="rId33" Type="http://schemas.openxmlformats.org/officeDocument/2006/relationships/customXml" Target="../ink/ink134.xml"/><Relationship Id="rId38" Type="http://schemas.openxmlformats.org/officeDocument/2006/relationships/image" Target="../media/image194.png"/><Relationship Id="rId46" Type="http://schemas.openxmlformats.org/officeDocument/2006/relationships/image" Target="../media/image198.png"/><Relationship Id="rId20" Type="http://schemas.openxmlformats.org/officeDocument/2006/relationships/image" Target="../media/image186.png"/><Relationship Id="rId41" Type="http://schemas.openxmlformats.org/officeDocument/2006/relationships/customXml" Target="../ink/ink138.xml"/><Relationship Id="rId54" Type="http://schemas.openxmlformats.org/officeDocument/2006/relationships/image" Target="../media/image202.png"/><Relationship Id="rId1" Type="http://schemas.openxmlformats.org/officeDocument/2006/relationships/tags" Target="../tags/tag94.xml"/><Relationship Id="rId6" Type="http://schemas.openxmlformats.org/officeDocument/2006/relationships/image" Target="../media/image12.png"/><Relationship Id="rId15" Type="http://schemas.openxmlformats.org/officeDocument/2006/relationships/customXml" Target="../ink/ink125.xml"/><Relationship Id="rId23" Type="http://schemas.openxmlformats.org/officeDocument/2006/relationships/customXml" Target="../ink/ink129.xml"/><Relationship Id="rId28" Type="http://schemas.openxmlformats.org/officeDocument/2006/relationships/image" Target="../media/image189.png"/><Relationship Id="rId36" Type="http://schemas.openxmlformats.org/officeDocument/2006/relationships/image" Target="../media/image193.png"/><Relationship Id="rId49" Type="http://schemas.openxmlformats.org/officeDocument/2006/relationships/customXml" Target="../ink/ink14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9.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00.xml"/><Relationship Id="rId7" Type="http://schemas.openxmlformats.org/officeDocument/2006/relationships/image" Target="../media/image7.pn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12.png"/><Relationship Id="rId5" Type="http://schemas.openxmlformats.org/officeDocument/2006/relationships/slideLayout" Target="../slideLayouts/slideLayout29.xml"/><Relationship Id="rId4" Type="http://schemas.openxmlformats.org/officeDocument/2006/relationships/tags" Target="../tags/tag101.xml"/></Relationships>
</file>

<file path=ppt/slides/_rels/slide16.xml.rels><?xml version="1.0" encoding="UTF-8" standalone="yes"?>
<Relationships xmlns="http://schemas.openxmlformats.org/package/2006/relationships"><Relationship Id="rId26" Type="http://schemas.openxmlformats.org/officeDocument/2006/relationships/customXml" Target="../ink/ink153.xml"/><Relationship Id="rId21" Type="http://schemas.openxmlformats.org/officeDocument/2006/relationships/image" Target="../media/image209.png"/><Relationship Id="rId42" Type="http://schemas.openxmlformats.org/officeDocument/2006/relationships/customXml" Target="../ink/ink161.xml"/><Relationship Id="rId47" Type="http://schemas.openxmlformats.org/officeDocument/2006/relationships/image" Target="../media/image221.png"/><Relationship Id="rId63" Type="http://schemas.openxmlformats.org/officeDocument/2006/relationships/customXml" Target="../ink/ink172.xml"/><Relationship Id="rId68" Type="http://schemas.openxmlformats.org/officeDocument/2006/relationships/image" Target="../media/image230.png"/><Relationship Id="rId2" Type="http://schemas.openxmlformats.org/officeDocument/2006/relationships/tags" Target="../tags/tag103.xml"/><Relationship Id="rId16" Type="http://schemas.openxmlformats.org/officeDocument/2006/relationships/customXml" Target="../ink/ink148.xml"/><Relationship Id="rId29" Type="http://schemas.openxmlformats.org/officeDocument/2006/relationships/image" Target="../media/image213.png"/><Relationship Id="rId11" Type="http://schemas.openxmlformats.org/officeDocument/2006/relationships/image" Target="../media/image204.png"/><Relationship Id="rId24" Type="http://schemas.openxmlformats.org/officeDocument/2006/relationships/customXml" Target="../ink/ink152.xml"/><Relationship Id="rId32" Type="http://schemas.openxmlformats.org/officeDocument/2006/relationships/customXml" Target="../ink/ink156.xml"/><Relationship Id="rId37" Type="http://schemas.openxmlformats.org/officeDocument/2006/relationships/image" Target="../media/image217.png"/><Relationship Id="rId40" Type="http://schemas.openxmlformats.org/officeDocument/2006/relationships/customXml" Target="../ink/ink160.xml"/><Relationship Id="rId45" Type="http://schemas.openxmlformats.org/officeDocument/2006/relationships/image" Target="../media/image220.png"/><Relationship Id="rId53" Type="http://schemas.openxmlformats.org/officeDocument/2006/relationships/image" Target="../media/image224.png"/><Relationship Id="rId58" Type="http://schemas.openxmlformats.org/officeDocument/2006/relationships/image" Target="../media/image226.png"/><Relationship Id="rId66" Type="http://schemas.openxmlformats.org/officeDocument/2006/relationships/image" Target="../media/image229.png"/><Relationship Id="rId74" Type="http://schemas.openxmlformats.org/officeDocument/2006/relationships/customXml" Target="../ink/ink178.xml"/><Relationship Id="rId5" Type="http://schemas.openxmlformats.org/officeDocument/2006/relationships/slideLayout" Target="../slideLayouts/slideLayout29.xml"/><Relationship Id="rId61" Type="http://schemas.openxmlformats.org/officeDocument/2006/relationships/customXml" Target="../ink/ink171.xml"/><Relationship Id="rId19" Type="http://schemas.openxmlformats.org/officeDocument/2006/relationships/image" Target="../media/image208.png"/><Relationship Id="rId14" Type="http://schemas.openxmlformats.org/officeDocument/2006/relationships/customXml" Target="../ink/ink147.xml"/><Relationship Id="rId22" Type="http://schemas.openxmlformats.org/officeDocument/2006/relationships/customXml" Target="../ink/ink151.xml"/><Relationship Id="rId27" Type="http://schemas.openxmlformats.org/officeDocument/2006/relationships/image" Target="../media/image212.png"/><Relationship Id="rId30" Type="http://schemas.openxmlformats.org/officeDocument/2006/relationships/customXml" Target="../ink/ink155.xml"/><Relationship Id="rId35" Type="http://schemas.openxmlformats.org/officeDocument/2006/relationships/image" Target="../media/image216.png"/><Relationship Id="rId43" Type="http://schemas.openxmlformats.org/officeDocument/2006/relationships/image" Target="../media/image219.png"/><Relationship Id="rId48" Type="http://schemas.openxmlformats.org/officeDocument/2006/relationships/customXml" Target="../ink/ink164.xml"/><Relationship Id="rId56" Type="http://schemas.openxmlformats.org/officeDocument/2006/relationships/image" Target="../media/image225.png"/><Relationship Id="rId64" Type="http://schemas.openxmlformats.org/officeDocument/2006/relationships/image" Target="../media/image228.png"/><Relationship Id="rId69" Type="http://schemas.openxmlformats.org/officeDocument/2006/relationships/customXml" Target="../ink/ink175.xml"/><Relationship Id="rId8" Type="http://schemas.openxmlformats.org/officeDocument/2006/relationships/image" Target="../media/image13.png"/><Relationship Id="rId51" Type="http://schemas.openxmlformats.org/officeDocument/2006/relationships/image" Target="../media/image223.png"/><Relationship Id="rId72" Type="http://schemas.openxmlformats.org/officeDocument/2006/relationships/image" Target="../media/image232.png"/><Relationship Id="rId3" Type="http://schemas.openxmlformats.org/officeDocument/2006/relationships/tags" Target="../tags/tag104.xml"/><Relationship Id="rId12" Type="http://schemas.openxmlformats.org/officeDocument/2006/relationships/customXml" Target="../ink/ink146.xml"/><Relationship Id="rId17" Type="http://schemas.openxmlformats.org/officeDocument/2006/relationships/image" Target="../media/image207.png"/><Relationship Id="rId25" Type="http://schemas.openxmlformats.org/officeDocument/2006/relationships/image" Target="../media/image211.png"/><Relationship Id="rId33" Type="http://schemas.openxmlformats.org/officeDocument/2006/relationships/image" Target="../media/image215.png"/><Relationship Id="rId38" Type="http://schemas.openxmlformats.org/officeDocument/2006/relationships/customXml" Target="../ink/ink159.xml"/><Relationship Id="rId46" Type="http://schemas.openxmlformats.org/officeDocument/2006/relationships/customXml" Target="../ink/ink163.xml"/><Relationship Id="rId59" Type="http://schemas.openxmlformats.org/officeDocument/2006/relationships/customXml" Target="../ink/ink170.xml"/><Relationship Id="rId67" Type="http://schemas.openxmlformats.org/officeDocument/2006/relationships/customXml" Target="../ink/ink174.xml"/><Relationship Id="rId20" Type="http://schemas.openxmlformats.org/officeDocument/2006/relationships/customXml" Target="../ink/ink150.xml"/><Relationship Id="rId41" Type="http://schemas.openxmlformats.org/officeDocument/2006/relationships/image" Target="../media/image218.png"/><Relationship Id="rId54" Type="http://schemas.openxmlformats.org/officeDocument/2006/relationships/customXml" Target="../ink/ink167.xml"/><Relationship Id="rId62" Type="http://schemas.openxmlformats.org/officeDocument/2006/relationships/image" Target="../media/image227.png"/><Relationship Id="rId70" Type="http://schemas.openxmlformats.org/officeDocument/2006/relationships/image" Target="../media/image231.png"/><Relationship Id="rId75" Type="http://schemas.openxmlformats.org/officeDocument/2006/relationships/image" Target="../media/image233.png"/><Relationship Id="rId1" Type="http://schemas.openxmlformats.org/officeDocument/2006/relationships/tags" Target="../tags/tag102.xml"/><Relationship Id="rId6" Type="http://schemas.openxmlformats.org/officeDocument/2006/relationships/image" Target="../media/image12.png"/><Relationship Id="rId15" Type="http://schemas.openxmlformats.org/officeDocument/2006/relationships/image" Target="../media/image206.png"/><Relationship Id="rId23" Type="http://schemas.openxmlformats.org/officeDocument/2006/relationships/image" Target="../media/image210.png"/><Relationship Id="rId28" Type="http://schemas.openxmlformats.org/officeDocument/2006/relationships/customXml" Target="../ink/ink154.xml"/><Relationship Id="rId36" Type="http://schemas.openxmlformats.org/officeDocument/2006/relationships/customXml" Target="../ink/ink158.xml"/><Relationship Id="rId49" Type="http://schemas.openxmlformats.org/officeDocument/2006/relationships/image" Target="../media/image222.png"/><Relationship Id="rId57" Type="http://schemas.openxmlformats.org/officeDocument/2006/relationships/customXml" Target="../ink/ink169.xml"/><Relationship Id="rId10" Type="http://schemas.openxmlformats.org/officeDocument/2006/relationships/customXml" Target="../ink/ink145.xml"/><Relationship Id="rId31" Type="http://schemas.openxmlformats.org/officeDocument/2006/relationships/image" Target="../media/image214.png"/><Relationship Id="rId44" Type="http://schemas.openxmlformats.org/officeDocument/2006/relationships/customXml" Target="../ink/ink162.xml"/><Relationship Id="rId52" Type="http://schemas.openxmlformats.org/officeDocument/2006/relationships/customXml" Target="../ink/ink166.xml"/><Relationship Id="rId60" Type="http://schemas.openxmlformats.org/officeDocument/2006/relationships/image" Target="../media/image142.png"/><Relationship Id="rId65" Type="http://schemas.openxmlformats.org/officeDocument/2006/relationships/customXml" Target="../ink/ink173.xml"/><Relationship Id="rId73" Type="http://schemas.openxmlformats.org/officeDocument/2006/relationships/customXml" Target="../ink/ink177.xml"/><Relationship Id="rId4" Type="http://schemas.openxmlformats.org/officeDocument/2006/relationships/tags" Target="../tags/tag105.xml"/><Relationship Id="rId9" Type="http://schemas.openxmlformats.org/officeDocument/2006/relationships/image" Target="../media/image20.png"/><Relationship Id="rId13" Type="http://schemas.openxmlformats.org/officeDocument/2006/relationships/image" Target="../media/image205.png"/><Relationship Id="rId18" Type="http://schemas.openxmlformats.org/officeDocument/2006/relationships/customXml" Target="../ink/ink149.xml"/><Relationship Id="rId39" Type="http://schemas.openxmlformats.org/officeDocument/2006/relationships/image" Target="../media/image32.png"/><Relationship Id="rId34" Type="http://schemas.openxmlformats.org/officeDocument/2006/relationships/customXml" Target="../ink/ink157.xml"/><Relationship Id="rId50" Type="http://schemas.openxmlformats.org/officeDocument/2006/relationships/customXml" Target="../ink/ink165.xml"/><Relationship Id="rId55" Type="http://schemas.openxmlformats.org/officeDocument/2006/relationships/customXml" Target="../ink/ink168.xml"/><Relationship Id="rId7" Type="http://schemas.openxmlformats.org/officeDocument/2006/relationships/image" Target="../media/image7.png"/><Relationship Id="rId71" Type="http://schemas.openxmlformats.org/officeDocument/2006/relationships/customXml" Target="../ink/ink176.xml"/></Relationships>
</file>

<file path=ppt/slides/_rels/slide17.xml.rels><?xml version="1.0" encoding="UTF-8" standalone="yes"?>
<Relationships xmlns="http://schemas.openxmlformats.org/package/2006/relationships"><Relationship Id="rId26" Type="http://schemas.openxmlformats.org/officeDocument/2006/relationships/image" Target="../media/image242.png"/><Relationship Id="rId21" Type="http://schemas.openxmlformats.org/officeDocument/2006/relationships/customXml" Target="../ink/ink185.xml"/><Relationship Id="rId42" Type="http://schemas.openxmlformats.org/officeDocument/2006/relationships/image" Target="../media/image249.png"/><Relationship Id="rId47" Type="http://schemas.openxmlformats.org/officeDocument/2006/relationships/customXml" Target="../ink/ink198.xml"/><Relationship Id="rId63" Type="http://schemas.openxmlformats.org/officeDocument/2006/relationships/customXml" Target="../ink/ink206.xml"/><Relationship Id="rId68" Type="http://schemas.openxmlformats.org/officeDocument/2006/relationships/image" Target="../media/image260.png"/><Relationship Id="rId7" Type="http://schemas.openxmlformats.org/officeDocument/2006/relationships/image" Target="../media/image7.png"/><Relationship Id="rId71" Type="http://schemas.openxmlformats.org/officeDocument/2006/relationships/customXml" Target="../ink/ink211.xml"/><Relationship Id="rId2" Type="http://schemas.openxmlformats.org/officeDocument/2006/relationships/tags" Target="../tags/tag107.xml"/><Relationship Id="rId16" Type="http://schemas.openxmlformats.org/officeDocument/2006/relationships/image" Target="../media/image237.png"/><Relationship Id="rId29" Type="http://schemas.openxmlformats.org/officeDocument/2006/relationships/customXml" Target="../ink/ink189.xml"/><Relationship Id="rId11" Type="http://schemas.openxmlformats.org/officeDocument/2006/relationships/customXml" Target="../ink/ink180.xml"/><Relationship Id="rId24" Type="http://schemas.openxmlformats.org/officeDocument/2006/relationships/image" Target="../media/image241.png"/><Relationship Id="rId32" Type="http://schemas.openxmlformats.org/officeDocument/2006/relationships/image" Target="../media/image245.png"/><Relationship Id="rId37" Type="http://schemas.openxmlformats.org/officeDocument/2006/relationships/customXml" Target="../ink/ink193.xml"/><Relationship Id="rId40" Type="http://schemas.openxmlformats.org/officeDocument/2006/relationships/image" Target="../media/image248.png"/><Relationship Id="rId45" Type="http://schemas.openxmlformats.org/officeDocument/2006/relationships/customXml" Target="../ink/ink197.xml"/><Relationship Id="rId53" Type="http://schemas.openxmlformats.org/officeDocument/2006/relationships/customXml" Target="../ink/ink201.xml"/><Relationship Id="rId58" Type="http://schemas.openxmlformats.org/officeDocument/2006/relationships/image" Target="../media/image257.png"/><Relationship Id="rId66" Type="http://schemas.openxmlformats.org/officeDocument/2006/relationships/customXml" Target="../ink/ink208.xml"/><Relationship Id="rId5" Type="http://schemas.openxmlformats.org/officeDocument/2006/relationships/slideLayout" Target="../slideLayouts/slideLayout29.xml"/><Relationship Id="rId61" Type="http://schemas.openxmlformats.org/officeDocument/2006/relationships/customXml" Target="../ink/ink205.xml"/><Relationship Id="rId19" Type="http://schemas.openxmlformats.org/officeDocument/2006/relationships/customXml" Target="../ink/ink184.xml"/><Relationship Id="rId14" Type="http://schemas.openxmlformats.org/officeDocument/2006/relationships/image" Target="../media/image236.png"/><Relationship Id="rId22" Type="http://schemas.openxmlformats.org/officeDocument/2006/relationships/image" Target="../media/image240.png"/><Relationship Id="rId27" Type="http://schemas.openxmlformats.org/officeDocument/2006/relationships/customXml" Target="../ink/ink188.xml"/><Relationship Id="rId30" Type="http://schemas.openxmlformats.org/officeDocument/2006/relationships/image" Target="../media/image244.png"/><Relationship Id="rId35" Type="http://schemas.openxmlformats.org/officeDocument/2006/relationships/customXml" Target="../ink/ink192.xml"/><Relationship Id="rId43" Type="http://schemas.openxmlformats.org/officeDocument/2006/relationships/customXml" Target="../ink/ink196.xml"/><Relationship Id="rId48" Type="http://schemas.openxmlformats.org/officeDocument/2006/relationships/image" Target="../media/image252.png"/><Relationship Id="rId56" Type="http://schemas.openxmlformats.org/officeDocument/2006/relationships/image" Target="../media/image256.png"/><Relationship Id="rId64" Type="http://schemas.openxmlformats.org/officeDocument/2006/relationships/customXml" Target="../ink/ink207.xml"/><Relationship Id="rId69" Type="http://schemas.openxmlformats.org/officeDocument/2006/relationships/customXml" Target="../ink/ink210.xml"/><Relationship Id="rId8" Type="http://schemas.openxmlformats.org/officeDocument/2006/relationships/image" Target="../media/image13.png"/><Relationship Id="rId51" Type="http://schemas.openxmlformats.org/officeDocument/2006/relationships/customXml" Target="../ink/ink200.xml"/><Relationship Id="rId72" Type="http://schemas.openxmlformats.org/officeDocument/2006/relationships/image" Target="../media/image262.png"/><Relationship Id="rId3" Type="http://schemas.openxmlformats.org/officeDocument/2006/relationships/tags" Target="../tags/tag108.xml"/><Relationship Id="rId12" Type="http://schemas.openxmlformats.org/officeDocument/2006/relationships/image" Target="../media/image235.png"/><Relationship Id="rId17" Type="http://schemas.openxmlformats.org/officeDocument/2006/relationships/customXml" Target="../ink/ink183.xml"/><Relationship Id="rId25" Type="http://schemas.openxmlformats.org/officeDocument/2006/relationships/customXml" Target="../ink/ink187.xml"/><Relationship Id="rId33" Type="http://schemas.openxmlformats.org/officeDocument/2006/relationships/customXml" Target="../ink/ink191.xml"/><Relationship Id="rId38" Type="http://schemas.openxmlformats.org/officeDocument/2006/relationships/image" Target="../media/image32.png"/><Relationship Id="rId46" Type="http://schemas.openxmlformats.org/officeDocument/2006/relationships/image" Target="../media/image251.png"/><Relationship Id="rId59" Type="http://schemas.openxmlformats.org/officeDocument/2006/relationships/customXml" Target="../ink/ink204.xml"/><Relationship Id="rId67" Type="http://schemas.openxmlformats.org/officeDocument/2006/relationships/customXml" Target="../ink/ink209.xml"/><Relationship Id="rId20" Type="http://schemas.openxmlformats.org/officeDocument/2006/relationships/image" Target="../media/image239.png"/><Relationship Id="rId41" Type="http://schemas.openxmlformats.org/officeDocument/2006/relationships/customXml" Target="../ink/ink195.xml"/><Relationship Id="rId54" Type="http://schemas.openxmlformats.org/officeDocument/2006/relationships/image" Target="../media/image255.png"/><Relationship Id="rId62" Type="http://schemas.openxmlformats.org/officeDocument/2006/relationships/image" Target="../media/image31.png"/><Relationship Id="rId70" Type="http://schemas.openxmlformats.org/officeDocument/2006/relationships/image" Target="../media/image261.png"/><Relationship Id="rId1" Type="http://schemas.openxmlformats.org/officeDocument/2006/relationships/tags" Target="../tags/tag106.xml"/><Relationship Id="rId6" Type="http://schemas.openxmlformats.org/officeDocument/2006/relationships/image" Target="../media/image12.png"/><Relationship Id="rId15" Type="http://schemas.openxmlformats.org/officeDocument/2006/relationships/customXml" Target="../ink/ink182.xml"/><Relationship Id="rId23" Type="http://schemas.openxmlformats.org/officeDocument/2006/relationships/customXml" Target="../ink/ink186.xml"/><Relationship Id="rId28" Type="http://schemas.openxmlformats.org/officeDocument/2006/relationships/image" Target="../media/image243.png"/><Relationship Id="rId36" Type="http://schemas.openxmlformats.org/officeDocument/2006/relationships/image" Target="../media/image247.png"/><Relationship Id="rId49" Type="http://schemas.openxmlformats.org/officeDocument/2006/relationships/customXml" Target="../ink/ink199.xml"/><Relationship Id="rId57" Type="http://schemas.openxmlformats.org/officeDocument/2006/relationships/customXml" Target="../ink/ink203.xml"/><Relationship Id="rId10" Type="http://schemas.openxmlformats.org/officeDocument/2006/relationships/image" Target="../media/image234.png"/><Relationship Id="rId31" Type="http://schemas.openxmlformats.org/officeDocument/2006/relationships/customXml" Target="../ink/ink190.xml"/><Relationship Id="rId44" Type="http://schemas.openxmlformats.org/officeDocument/2006/relationships/image" Target="../media/image250.png"/><Relationship Id="rId52" Type="http://schemas.openxmlformats.org/officeDocument/2006/relationships/image" Target="../media/image254.png"/><Relationship Id="rId60" Type="http://schemas.openxmlformats.org/officeDocument/2006/relationships/image" Target="../media/image258.png"/><Relationship Id="rId65" Type="http://schemas.openxmlformats.org/officeDocument/2006/relationships/image" Target="../media/image259.png"/><Relationship Id="rId4" Type="http://schemas.openxmlformats.org/officeDocument/2006/relationships/tags" Target="../tags/tag109.xml"/><Relationship Id="rId9" Type="http://schemas.openxmlformats.org/officeDocument/2006/relationships/customXml" Target="../ink/ink179.xml"/><Relationship Id="rId13" Type="http://schemas.openxmlformats.org/officeDocument/2006/relationships/customXml" Target="../ink/ink181.xml"/><Relationship Id="rId18" Type="http://schemas.openxmlformats.org/officeDocument/2006/relationships/image" Target="../media/image238.png"/><Relationship Id="rId39" Type="http://schemas.openxmlformats.org/officeDocument/2006/relationships/customXml" Target="../ink/ink194.xml"/><Relationship Id="rId34" Type="http://schemas.openxmlformats.org/officeDocument/2006/relationships/image" Target="../media/image246.png"/><Relationship Id="rId50" Type="http://schemas.openxmlformats.org/officeDocument/2006/relationships/image" Target="../media/image253.png"/><Relationship Id="rId55" Type="http://schemas.openxmlformats.org/officeDocument/2006/relationships/customXml" Target="../ink/ink202.xml"/></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12.xml"/><Relationship Id="rId7" Type="http://schemas.openxmlformats.org/officeDocument/2006/relationships/image" Target="../media/image12.png"/><Relationship Id="rId12" Type="http://schemas.openxmlformats.org/officeDocument/2006/relationships/image" Target="../media/image263.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notesSlide" Target="../notesSlides/notesSlide2.xml"/><Relationship Id="rId11" Type="http://schemas.openxmlformats.org/officeDocument/2006/relationships/customXml" Target="../ink/ink212.xml"/><Relationship Id="rId5" Type="http://schemas.openxmlformats.org/officeDocument/2006/relationships/slideLayout" Target="../slideLayouts/slideLayout29.xml"/><Relationship Id="rId10" Type="http://schemas.openxmlformats.org/officeDocument/2006/relationships/hyperlink" Target="https://www.pypandas.cn/docs/user_guide/io.html" TargetMode="External"/><Relationship Id="rId4" Type="http://schemas.openxmlformats.org/officeDocument/2006/relationships/tags" Target="../tags/tag113.xml"/><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13" Type="http://schemas.openxmlformats.org/officeDocument/2006/relationships/image" Target="../media/image265.png"/><Relationship Id="rId18" Type="http://schemas.openxmlformats.org/officeDocument/2006/relationships/customXml" Target="../ink/ink217.xml"/><Relationship Id="rId26" Type="http://schemas.openxmlformats.org/officeDocument/2006/relationships/customXml" Target="../ink/ink221.xml"/><Relationship Id="rId21" Type="http://schemas.openxmlformats.org/officeDocument/2006/relationships/image" Target="../media/image269.png"/><Relationship Id="rId34" Type="http://schemas.openxmlformats.org/officeDocument/2006/relationships/customXml" Target="../ink/ink225.xml"/><Relationship Id="rId7" Type="http://schemas.openxmlformats.org/officeDocument/2006/relationships/image" Target="../media/image7.png"/><Relationship Id="rId12" Type="http://schemas.openxmlformats.org/officeDocument/2006/relationships/customXml" Target="../ink/ink214.xml"/><Relationship Id="rId17" Type="http://schemas.openxmlformats.org/officeDocument/2006/relationships/image" Target="../media/image267.png"/><Relationship Id="rId25" Type="http://schemas.openxmlformats.org/officeDocument/2006/relationships/image" Target="../media/image271.png"/><Relationship Id="rId33" Type="http://schemas.openxmlformats.org/officeDocument/2006/relationships/image" Target="../media/image275.png"/><Relationship Id="rId38" Type="http://schemas.openxmlformats.org/officeDocument/2006/relationships/image" Target="../media/image31.png"/><Relationship Id="rId2" Type="http://schemas.openxmlformats.org/officeDocument/2006/relationships/tags" Target="../tags/tag115.xml"/><Relationship Id="rId16" Type="http://schemas.openxmlformats.org/officeDocument/2006/relationships/customXml" Target="../ink/ink216.xml"/><Relationship Id="rId20" Type="http://schemas.openxmlformats.org/officeDocument/2006/relationships/customXml" Target="../ink/ink218.xml"/><Relationship Id="rId29" Type="http://schemas.openxmlformats.org/officeDocument/2006/relationships/image" Target="../media/image273.png"/><Relationship Id="rId1" Type="http://schemas.openxmlformats.org/officeDocument/2006/relationships/tags" Target="../tags/tag114.xml"/><Relationship Id="rId6" Type="http://schemas.openxmlformats.org/officeDocument/2006/relationships/image" Target="../media/image12.png"/><Relationship Id="rId11" Type="http://schemas.openxmlformats.org/officeDocument/2006/relationships/image" Target="../media/image264.png"/><Relationship Id="rId24" Type="http://schemas.openxmlformats.org/officeDocument/2006/relationships/customXml" Target="../ink/ink220.xml"/><Relationship Id="rId32" Type="http://schemas.openxmlformats.org/officeDocument/2006/relationships/customXml" Target="../ink/ink224.xml"/><Relationship Id="rId37" Type="http://schemas.openxmlformats.org/officeDocument/2006/relationships/customXml" Target="../ink/ink227.xml"/><Relationship Id="rId5" Type="http://schemas.openxmlformats.org/officeDocument/2006/relationships/slideLayout" Target="../slideLayouts/slideLayout29.xml"/><Relationship Id="rId15" Type="http://schemas.openxmlformats.org/officeDocument/2006/relationships/image" Target="../media/image266.png"/><Relationship Id="rId23" Type="http://schemas.openxmlformats.org/officeDocument/2006/relationships/image" Target="../media/image270.png"/><Relationship Id="rId28" Type="http://schemas.openxmlformats.org/officeDocument/2006/relationships/customXml" Target="../ink/ink222.xml"/><Relationship Id="rId36" Type="http://schemas.openxmlformats.org/officeDocument/2006/relationships/customXml" Target="../ink/ink226.xml"/><Relationship Id="rId10" Type="http://schemas.openxmlformats.org/officeDocument/2006/relationships/customXml" Target="../ink/ink213.xml"/><Relationship Id="rId19" Type="http://schemas.openxmlformats.org/officeDocument/2006/relationships/image" Target="../media/image268.png"/><Relationship Id="rId31" Type="http://schemas.openxmlformats.org/officeDocument/2006/relationships/image" Target="../media/image274.png"/><Relationship Id="rId4" Type="http://schemas.openxmlformats.org/officeDocument/2006/relationships/tags" Target="../tags/tag117.xml"/><Relationship Id="rId9" Type="http://schemas.openxmlformats.org/officeDocument/2006/relationships/hyperlink" Target="https://www.numpy.org.cn/user/" TargetMode="External"/><Relationship Id="rId14" Type="http://schemas.openxmlformats.org/officeDocument/2006/relationships/customXml" Target="../ink/ink215.xml"/><Relationship Id="rId22" Type="http://schemas.openxmlformats.org/officeDocument/2006/relationships/customXml" Target="../ink/ink219.xml"/><Relationship Id="rId27" Type="http://schemas.openxmlformats.org/officeDocument/2006/relationships/image" Target="../media/image272.png"/><Relationship Id="rId30" Type="http://schemas.openxmlformats.org/officeDocument/2006/relationships/customXml" Target="../ink/ink223.xml"/><Relationship Id="rId35" Type="http://schemas.openxmlformats.org/officeDocument/2006/relationships/image" Target="../media/image32.png"/><Relationship Id="rId8" Type="http://schemas.openxmlformats.org/officeDocument/2006/relationships/image" Target="../media/image13.png"/><Relationship Id="rId3" Type="http://schemas.openxmlformats.org/officeDocument/2006/relationships/tags" Target="../tags/tag116.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3" Type="http://schemas.openxmlformats.org/officeDocument/2006/relationships/image" Target="../media/image24.svg"/><Relationship Id="rId18" Type="http://schemas.openxmlformats.org/officeDocument/2006/relationships/customXml" Target="../ink/ink229.xml"/><Relationship Id="rId26" Type="http://schemas.openxmlformats.org/officeDocument/2006/relationships/customXml" Target="../ink/ink233.xml"/><Relationship Id="rId39" Type="http://schemas.openxmlformats.org/officeDocument/2006/relationships/customXml" Target="../ink/ink240.xml"/><Relationship Id="rId21" Type="http://schemas.openxmlformats.org/officeDocument/2006/relationships/image" Target="../media/image283.png"/><Relationship Id="rId34" Type="http://schemas.openxmlformats.org/officeDocument/2006/relationships/image" Target="../media/image289.png"/><Relationship Id="rId42" Type="http://schemas.openxmlformats.org/officeDocument/2006/relationships/image" Target="../media/image293.png"/><Relationship Id="rId47" Type="http://schemas.openxmlformats.org/officeDocument/2006/relationships/customXml" Target="../ink/ink244.xml"/><Relationship Id="rId7" Type="http://schemas.openxmlformats.org/officeDocument/2006/relationships/image" Target="../media/image7.png"/><Relationship Id="rId2" Type="http://schemas.openxmlformats.org/officeDocument/2006/relationships/tags" Target="../tags/tag119.xml"/><Relationship Id="rId16" Type="http://schemas.openxmlformats.org/officeDocument/2006/relationships/customXml" Target="../ink/ink228.xml"/><Relationship Id="rId29" Type="http://schemas.openxmlformats.org/officeDocument/2006/relationships/image" Target="../media/image287.png"/><Relationship Id="rId1" Type="http://schemas.openxmlformats.org/officeDocument/2006/relationships/tags" Target="../tags/tag118.xml"/><Relationship Id="rId6" Type="http://schemas.openxmlformats.org/officeDocument/2006/relationships/image" Target="../media/image12.png"/><Relationship Id="rId11" Type="http://schemas.openxmlformats.org/officeDocument/2006/relationships/image" Target="../media/image22.svg"/><Relationship Id="rId24" Type="http://schemas.openxmlformats.org/officeDocument/2006/relationships/customXml" Target="../ink/ink232.xml"/><Relationship Id="rId32" Type="http://schemas.openxmlformats.org/officeDocument/2006/relationships/image" Target="../media/image288.png"/><Relationship Id="rId37" Type="http://schemas.openxmlformats.org/officeDocument/2006/relationships/customXml" Target="../ink/ink239.xml"/><Relationship Id="rId40" Type="http://schemas.openxmlformats.org/officeDocument/2006/relationships/image" Target="../media/image292.png"/><Relationship Id="rId45" Type="http://schemas.openxmlformats.org/officeDocument/2006/relationships/customXml" Target="../ink/ink243.xml"/><Relationship Id="rId5" Type="http://schemas.openxmlformats.org/officeDocument/2006/relationships/slideLayout" Target="../slideLayouts/slideLayout29.xml"/><Relationship Id="rId15" Type="http://schemas.openxmlformats.org/officeDocument/2006/relationships/image" Target="../media/image27.svg"/><Relationship Id="rId23" Type="http://schemas.openxmlformats.org/officeDocument/2006/relationships/image" Target="../media/image284.png"/><Relationship Id="rId28" Type="http://schemas.openxmlformats.org/officeDocument/2006/relationships/customXml" Target="../ink/ink234.xml"/><Relationship Id="rId36" Type="http://schemas.openxmlformats.org/officeDocument/2006/relationships/image" Target="../media/image290.png"/><Relationship Id="rId10" Type="http://schemas.openxmlformats.org/officeDocument/2006/relationships/image" Target="../media/image21.png"/><Relationship Id="rId19" Type="http://schemas.openxmlformats.org/officeDocument/2006/relationships/image" Target="../media/image32.png"/><Relationship Id="rId31" Type="http://schemas.openxmlformats.org/officeDocument/2006/relationships/customXml" Target="../ink/ink236.xml"/><Relationship Id="rId44" Type="http://schemas.openxmlformats.org/officeDocument/2006/relationships/image" Target="../media/image294.png"/><Relationship Id="rId4" Type="http://schemas.openxmlformats.org/officeDocument/2006/relationships/tags" Target="../tags/tag121.xml"/><Relationship Id="rId9" Type="http://schemas.openxmlformats.org/officeDocument/2006/relationships/hyperlink" Target="https://www.matplotlib.org.cn/" TargetMode="External"/><Relationship Id="rId14" Type="http://schemas.openxmlformats.org/officeDocument/2006/relationships/image" Target="../media/image26.png"/><Relationship Id="rId22" Type="http://schemas.openxmlformats.org/officeDocument/2006/relationships/customXml" Target="../ink/ink231.xml"/><Relationship Id="rId27" Type="http://schemas.openxmlformats.org/officeDocument/2006/relationships/image" Target="../media/image286.png"/><Relationship Id="rId30" Type="http://schemas.openxmlformats.org/officeDocument/2006/relationships/customXml" Target="../ink/ink235.xml"/><Relationship Id="rId35" Type="http://schemas.openxmlformats.org/officeDocument/2006/relationships/customXml" Target="../ink/ink238.xml"/><Relationship Id="rId43" Type="http://schemas.openxmlformats.org/officeDocument/2006/relationships/customXml" Target="../ink/ink242.xml"/><Relationship Id="rId48" Type="http://schemas.openxmlformats.org/officeDocument/2006/relationships/image" Target="../media/image296.png"/><Relationship Id="rId8" Type="http://schemas.openxmlformats.org/officeDocument/2006/relationships/image" Target="../media/image13.png"/><Relationship Id="rId3" Type="http://schemas.openxmlformats.org/officeDocument/2006/relationships/tags" Target="../tags/tag120.xml"/><Relationship Id="rId12" Type="http://schemas.openxmlformats.org/officeDocument/2006/relationships/image" Target="../media/image23.png"/><Relationship Id="rId17" Type="http://schemas.openxmlformats.org/officeDocument/2006/relationships/image" Target="../media/image282.png"/><Relationship Id="rId25" Type="http://schemas.openxmlformats.org/officeDocument/2006/relationships/image" Target="../media/image285.png"/><Relationship Id="rId33" Type="http://schemas.openxmlformats.org/officeDocument/2006/relationships/customXml" Target="../ink/ink237.xml"/><Relationship Id="rId38" Type="http://schemas.openxmlformats.org/officeDocument/2006/relationships/image" Target="../media/image291.png"/><Relationship Id="rId46" Type="http://schemas.openxmlformats.org/officeDocument/2006/relationships/image" Target="../media/image295.png"/><Relationship Id="rId20" Type="http://schemas.openxmlformats.org/officeDocument/2006/relationships/customXml" Target="../ink/ink230.xml"/><Relationship Id="rId41" Type="http://schemas.openxmlformats.org/officeDocument/2006/relationships/customXml" Target="../ink/ink241.xml"/></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24.xml"/><Relationship Id="rId7" Type="http://schemas.openxmlformats.org/officeDocument/2006/relationships/image" Target="../media/image7.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12.png"/><Relationship Id="rId5" Type="http://schemas.openxmlformats.org/officeDocument/2006/relationships/slideLayout" Target="../slideLayouts/slideLayout29.xml"/><Relationship Id="rId4" Type="http://schemas.openxmlformats.org/officeDocument/2006/relationships/tags" Target="../tags/tag125.xml"/><Relationship Id="rId9" Type="http://schemas.openxmlformats.org/officeDocument/2006/relationships/hyperlink" Target="https://blog.csdn.net/kun1280437633/article/details/80841364"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28.xml"/><Relationship Id="rId7" Type="http://schemas.openxmlformats.org/officeDocument/2006/relationships/image" Target="../media/image7.png"/><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image" Target="../media/image12.png"/><Relationship Id="rId5" Type="http://schemas.openxmlformats.org/officeDocument/2006/relationships/slideLayout" Target="../slideLayouts/slideLayout29.xml"/><Relationship Id="rId4" Type="http://schemas.openxmlformats.org/officeDocument/2006/relationships/tags" Target="../tags/tag129.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9.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8.png"/><Relationship Id="rId18" Type="http://schemas.openxmlformats.org/officeDocument/2006/relationships/customXml" Target="../ink/ink248.xml"/><Relationship Id="rId3" Type="http://schemas.openxmlformats.org/officeDocument/2006/relationships/tags" Target="../tags/tag132.xml"/><Relationship Id="rId21" Type="http://schemas.openxmlformats.org/officeDocument/2006/relationships/image" Target="../media/image34.png"/><Relationship Id="rId7" Type="http://schemas.openxmlformats.org/officeDocument/2006/relationships/image" Target="../media/image7.png"/><Relationship Id="rId12" Type="http://schemas.openxmlformats.org/officeDocument/2006/relationships/customXml" Target="../ink/ink245.xml"/><Relationship Id="rId17" Type="http://schemas.openxmlformats.org/officeDocument/2006/relationships/image" Target="../media/image30.png"/><Relationship Id="rId2" Type="http://schemas.openxmlformats.org/officeDocument/2006/relationships/tags" Target="../tags/tag131.xml"/><Relationship Id="rId16" Type="http://schemas.openxmlformats.org/officeDocument/2006/relationships/customXml" Target="../ink/ink247.xml"/><Relationship Id="rId20" Type="http://schemas.openxmlformats.org/officeDocument/2006/relationships/customXml" Target="../ink/ink249.xml"/><Relationship Id="rId1" Type="http://schemas.openxmlformats.org/officeDocument/2006/relationships/tags" Target="../tags/tag130.xml"/><Relationship Id="rId6" Type="http://schemas.openxmlformats.org/officeDocument/2006/relationships/image" Target="../media/image12.png"/><Relationship Id="rId11" Type="http://schemas.openxmlformats.org/officeDocument/2006/relationships/hyperlink" Target="https://micropython.org/" TargetMode="External"/><Relationship Id="rId5" Type="http://schemas.openxmlformats.org/officeDocument/2006/relationships/slideLayout" Target="../slideLayouts/slideLayout29.xml"/><Relationship Id="rId15" Type="http://schemas.openxmlformats.org/officeDocument/2006/relationships/image" Target="../media/image29.png"/><Relationship Id="rId23" Type="http://schemas.openxmlformats.org/officeDocument/2006/relationships/image" Target="../media/image35.png"/><Relationship Id="rId10" Type="http://schemas.openxmlformats.org/officeDocument/2006/relationships/hyperlink" Target="https://www.liaoxuefeng.com/wiki/1016959663602400/1346182154551329" TargetMode="External"/><Relationship Id="rId19" Type="http://schemas.openxmlformats.org/officeDocument/2006/relationships/image" Target="../media/image33.png"/><Relationship Id="rId4" Type="http://schemas.openxmlformats.org/officeDocument/2006/relationships/tags" Target="../tags/tag133.xml"/><Relationship Id="rId9" Type="http://schemas.openxmlformats.org/officeDocument/2006/relationships/hyperlink" Target="https://micropython.club/" TargetMode="External"/><Relationship Id="rId14" Type="http://schemas.openxmlformats.org/officeDocument/2006/relationships/customXml" Target="../ink/ink246.xml"/><Relationship Id="rId22" Type="http://schemas.openxmlformats.org/officeDocument/2006/relationships/customXml" Target="../ink/ink250.xml"/></Relationships>
</file>

<file path=ppt/slides/_rels/slide25.xml.rels><?xml version="1.0" encoding="UTF-8" standalone="yes"?>
<Relationships xmlns="http://schemas.openxmlformats.org/package/2006/relationships"><Relationship Id="rId26" Type="http://schemas.openxmlformats.org/officeDocument/2006/relationships/customXml" Target="../ink/ink258.xml"/><Relationship Id="rId21" Type="http://schemas.openxmlformats.org/officeDocument/2006/relationships/image" Target="../media/image41.png"/><Relationship Id="rId42" Type="http://schemas.openxmlformats.org/officeDocument/2006/relationships/customXml" Target="../ink/ink266.xml"/><Relationship Id="rId47" Type="http://schemas.openxmlformats.org/officeDocument/2006/relationships/image" Target="../media/image54.png"/><Relationship Id="rId63" Type="http://schemas.openxmlformats.org/officeDocument/2006/relationships/image" Target="../media/image62.png"/><Relationship Id="rId68" Type="http://schemas.openxmlformats.org/officeDocument/2006/relationships/customXml" Target="../ink/ink279.xml"/><Relationship Id="rId16" Type="http://schemas.openxmlformats.org/officeDocument/2006/relationships/customXml" Target="../ink/ink253.xml"/><Relationship Id="rId11" Type="http://schemas.openxmlformats.org/officeDocument/2006/relationships/image" Target="../media/image36.png"/><Relationship Id="rId24" Type="http://schemas.openxmlformats.org/officeDocument/2006/relationships/customXml" Target="../ink/ink257.xml"/><Relationship Id="rId32" Type="http://schemas.openxmlformats.org/officeDocument/2006/relationships/customXml" Target="../ink/ink261.xml"/><Relationship Id="rId37" Type="http://schemas.openxmlformats.org/officeDocument/2006/relationships/image" Target="../media/image49.png"/><Relationship Id="rId40" Type="http://schemas.openxmlformats.org/officeDocument/2006/relationships/customXml" Target="../ink/ink265.xml"/><Relationship Id="rId45" Type="http://schemas.openxmlformats.org/officeDocument/2006/relationships/image" Target="../media/image53.png"/><Relationship Id="rId53" Type="http://schemas.openxmlformats.org/officeDocument/2006/relationships/image" Target="../media/image57.png"/><Relationship Id="rId58" Type="http://schemas.openxmlformats.org/officeDocument/2006/relationships/customXml" Target="../ink/ink274.xml"/><Relationship Id="rId66" Type="http://schemas.openxmlformats.org/officeDocument/2006/relationships/customXml" Target="../ink/ink278.xml"/><Relationship Id="rId74" Type="http://schemas.openxmlformats.org/officeDocument/2006/relationships/customXml" Target="../ink/ink282.xml"/><Relationship Id="rId5" Type="http://schemas.openxmlformats.org/officeDocument/2006/relationships/slideLayout" Target="../slideLayouts/slideLayout29.xml"/><Relationship Id="rId61" Type="http://schemas.openxmlformats.org/officeDocument/2006/relationships/image" Target="../media/image61.png"/><Relationship Id="rId19" Type="http://schemas.openxmlformats.org/officeDocument/2006/relationships/image" Target="../media/image40.png"/><Relationship Id="rId14" Type="http://schemas.openxmlformats.org/officeDocument/2006/relationships/customXml" Target="../ink/ink252.xml"/><Relationship Id="rId22" Type="http://schemas.openxmlformats.org/officeDocument/2006/relationships/customXml" Target="../ink/ink256.xml"/><Relationship Id="rId27" Type="http://schemas.openxmlformats.org/officeDocument/2006/relationships/image" Target="../media/image44.png"/><Relationship Id="rId30" Type="http://schemas.openxmlformats.org/officeDocument/2006/relationships/customXml" Target="../ink/ink260.xml"/><Relationship Id="rId35" Type="http://schemas.openxmlformats.org/officeDocument/2006/relationships/image" Target="../media/image48.png"/><Relationship Id="rId43" Type="http://schemas.openxmlformats.org/officeDocument/2006/relationships/image" Target="../media/image52.png"/><Relationship Id="rId48" Type="http://schemas.openxmlformats.org/officeDocument/2006/relationships/customXml" Target="../ink/ink269.xml"/><Relationship Id="rId56" Type="http://schemas.openxmlformats.org/officeDocument/2006/relationships/customXml" Target="../ink/ink273.xml"/><Relationship Id="rId64" Type="http://schemas.openxmlformats.org/officeDocument/2006/relationships/customXml" Target="../ink/ink277.xml"/><Relationship Id="rId69" Type="http://schemas.openxmlformats.org/officeDocument/2006/relationships/image" Target="../media/image65.png"/><Relationship Id="rId77" Type="http://schemas.openxmlformats.org/officeDocument/2006/relationships/image" Target="../media/image69.png"/><Relationship Id="rId8" Type="http://schemas.openxmlformats.org/officeDocument/2006/relationships/image" Target="../media/image13.png"/><Relationship Id="rId51" Type="http://schemas.openxmlformats.org/officeDocument/2006/relationships/image" Target="../media/image56.png"/><Relationship Id="rId72" Type="http://schemas.openxmlformats.org/officeDocument/2006/relationships/customXml" Target="../ink/ink281.xml"/><Relationship Id="rId3" Type="http://schemas.openxmlformats.org/officeDocument/2006/relationships/tags" Target="../tags/tag136.xml"/><Relationship Id="rId12" Type="http://schemas.openxmlformats.org/officeDocument/2006/relationships/customXml" Target="../ink/ink251.xml"/><Relationship Id="rId17" Type="http://schemas.openxmlformats.org/officeDocument/2006/relationships/image" Target="../media/image39.png"/><Relationship Id="rId25" Type="http://schemas.openxmlformats.org/officeDocument/2006/relationships/image" Target="../media/image43.png"/><Relationship Id="rId33" Type="http://schemas.openxmlformats.org/officeDocument/2006/relationships/image" Target="../media/image47.png"/><Relationship Id="rId38" Type="http://schemas.openxmlformats.org/officeDocument/2006/relationships/customXml" Target="../ink/ink264.xml"/><Relationship Id="rId46" Type="http://schemas.openxmlformats.org/officeDocument/2006/relationships/customXml" Target="../ink/ink268.xml"/><Relationship Id="rId59" Type="http://schemas.openxmlformats.org/officeDocument/2006/relationships/image" Target="../media/image60.png"/><Relationship Id="rId67" Type="http://schemas.openxmlformats.org/officeDocument/2006/relationships/image" Target="../media/image64.png"/><Relationship Id="rId20" Type="http://schemas.openxmlformats.org/officeDocument/2006/relationships/customXml" Target="../ink/ink255.xml"/><Relationship Id="rId41" Type="http://schemas.openxmlformats.org/officeDocument/2006/relationships/image" Target="../media/image51.png"/><Relationship Id="rId54" Type="http://schemas.openxmlformats.org/officeDocument/2006/relationships/customXml" Target="../ink/ink272.xml"/><Relationship Id="rId62" Type="http://schemas.openxmlformats.org/officeDocument/2006/relationships/customXml" Target="../ink/ink276.xml"/><Relationship Id="rId70" Type="http://schemas.openxmlformats.org/officeDocument/2006/relationships/customXml" Target="../ink/ink280.xml"/><Relationship Id="rId75" Type="http://schemas.openxmlformats.org/officeDocument/2006/relationships/image" Target="../media/image68.png"/><Relationship Id="rId1" Type="http://schemas.openxmlformats.org/officeDocument/2006/relationships/tags" Target="../tags/tag134.xml"/><Relationship Id="rId6" Type="http://schemas.openxmlformats.org/officeDocument/2006/relationships/image" Target="../media/image12.png"/><Relationship Id="rId15" Type="http://schemas.openxmlformats.org/officeDocument/2006/relationships/image" Target="../media/image38.png"/><Relationship Id="rId23" Type="http://schemas.openxmlformats.org/officeDocument/2006/relationships/image" Target="../media/image42.png"/><Relationship Id="rId28" Type="http://schemas.openxmlformats.org/officeDocument/2006/relationships/customXml" Target="../ink/ink259.xml"/><Relationship Id="rId36" Type="http://schemas.openxmlformats.org/officeDocument/2006/relationships/customXml" Target="../ink/ink263.xml"/><Relationship Id="rId49" Type="http://schemas.openxmlformats.org/officeDocument/2006/relationships/image" Target="../media/image55.png"/><Relationship Id="rId57" Type="http://schemas.openxmlformats.org/officeDocument/2006/relationships/image" Target="../media/image59.png"/><Relationship Id="rId10" Type="http://schemas.openxmlformats.org/officeDocument/2006/relationships/hyperlink" Target="https://www.waveshare.net/wiki/Raspberry_Pi_Pico" TargetMode="External"/><Relationship Id="rId31" Type="http://schemas.openxmlformats.org/officeDocument/2006/relationships/image" Target="../media/image46.png"/><Relationship Id="rId44" Type="http://schemas.openxmlformats.org/officeDocument/2006/relationships/customXml" Target="../ink/ink267.xml"/><Relationship Id="rId52" Type="http://schemas.openxmlformats.org/officeDocument/2006/relationships/customXml" Target="../ink/ink271.xml"/><Relationship Id="rId60" Type="http://schemas.openxmlformats.org/officeDocument/2006/relationships/customXml" Target="../ink/ink275.xml"/><Relationship Id="rId65" Type="http://schemas.openxmlformats.org/officeDocument/2006/relationships/image" Target="../media/image63.png"/><Relationship Id="rId73" Type="http://schemas.openxmlformats.org/officeDocument/2006/relationships/image" Target="../media/image67.png"/><Relationship Id="rId4" Type="http://schemas.openxmlformats.org/officeDocument/2006/relationships/tags" Target="../tags/tag137.xml"/><Relationship Id="rId9" Type="http://schemas.openxmlformats.org/officeDocument/2006/relationships/hyperlink" Target="https://pico.org.cn/" TargetMode="External"/><Relationship Id="rId13" Type="http://schemas.openxmlformats.org/officeDocument/2006/relationships/image" Target="../media/image37.png"/><Relationship Id="rId18" Type="http://schemas.openxmlformats.org/officeDocument/2006/relationships/customXml" Target="../ink/ink254.xml"/><Relationship Id="rId39" Type="http://schemas.openxmlformats.org/officeDocument/2006/relationships/image" Target="../media/image50.png"/><Relationship Id="rId34" Type="http://schemas.openxmlformats.org/officeDocument/2006/relationships/customXml" Target="../ink/ink262.xml"/><Relationship Id="rId50" Type="http://schemas.openxmlformats.org/officeDocument/2006/relationships/customXml" Target="../ink/ink270.xml"/><Relationship Id="rId55" Type="http://schemas.openxmlformats.org/officeDocument/2006/relationships/image" Target="../media/image58.png"/><Relationship Id="rId76" Type="http://schemas.openxmlformats.org/officeDocument/2006/relationships/customXml" Target="../ink/ink283.xml"/><Relationship Id="rId7" Type="http://schemas.openxmlformats.org/officeDocument/2006/relationships/image" Target="../media/image7.png"/><Relationship Id="rId71" Type="http://schemas.openxmlformats.org/officeDocument/2006/relationships/image" Target="../media/image66.png"/><Relationship Id="rId2" Type="http://schemas.openxmlformats.org/officeDocument/2006/relationships/tags" Target="../tags/tag135.xml"/><Relationship Id="rId29"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72.png"/><Relationship Id="rId18" Type="http://schemas.openxmlformats.org/officeDocument/2006/relationships/customXml" Target="../ink/ink288.xml"/><Relationship Id="rId26" Type="http://schemas.openxmlformats.org/officeDocument/2006/relationships/customXml" Target="../ink/ink292.xml"/><Relationship Id="rId3" Type="http://schemas.openxmlformats.org/officeDocument/2006/relationships/tags" Target="../tags/tag140.xml"/><Relationship Id="rId21" Type="http://schemas.openxmlformats.org/officeDocument/2006/relationships/image" Target="../media/image61.png"/><Relationship Id="rId7" Type="http://schemas.openxmlformats.org/officeDocument/2006/relationships/image" Target="../media/image7.png"/><Relationship Id="rId12" Type="http://schemas.openxmlformats.org/officeDocument/2006/relationships/customXml" Target="../ink/ink285.xml"/><Relationship Id="rId17" Type="http://schemas.openxmlformats.org/officeDocument/2006/relationships/image" Target="../media/image74.png"/><Relationship Id="rId25" Type="http://schemas.openxmlformats.org/officeDocument/2006/relationships/image" Target="../media/image203.png"/><Relationship Id="rId2" Type="http://schemas.openxmlformats.org/officeDocument/2006/relationships/tags" Target="../tags/tag139.xml"/><Relationship Id="rId16" Type="http://schemas.openxmlformats.org/officeDocument/2006/relationships/customXml" Target="../ink/ink287.xml"/><Relationship Id="rId20" Type="http://schemas.openxmlformats.org/officeDocument/2006/relationships/customXml" Target="../ink/ink289.xml"/><Relationship Id="rId29" Type="http://schemas.openxmlformats.org/officeDocument/2006/relationships/image" Target="../media/image277.png"/><Relationship Id="rId1" Type="http://schemas.openxmlformats.org/officeDocument/2006/relationships/tags" Target="../tags/tag138.xml"/><Relationship Id="rId6" Type="http://schemas.openxmlformats.org/officeDocument/2006/relationships/image" Target="../media/image12.png"/><Relationship Id="rId11" Type="http://schemas.openxmlformats.org/officeDocument/2006/relationships/image" Target="../media/image71.png"/><Relationship Id="rId24" Type="http://schemas.openxmlformats.org/officeDocument/2006/relationships/customXml" Target="../ink/ink291.xml"/><Relationship Id="rId32" Type="http://schemas.openxmlformats.org/officeDocument/2006/relationships/image" Target="../media/image278.png"/><Relationship Id="rId5" Type="http://schemas.openxmlformats.org/officeDocument/2006/relationships/slideLayout" Target="../slideLayouts/slideLayout29.xml"/><Relationship Id="rId15" Type="http://schemas.openxmlformats.org/officeDocument/2006/relationships/image" Target="../media/image73.png"/><Relationship Id="rId23" Type="http://schemas.openxmlformats.org/officeDocument/2006/relationships/image" Target="../media/image126.png"/><Relationship Id="rId28" Type="http://schemas.openxmlformats.org/officeDocument/2006/relationships/customXml" Target="../ink/ink293.xml"/><Relationship Id="rId10" Type="http://schemas.openxmlformats.org/officeDocument/2006/relationships/customXml" Target="../ink/ink284.xml"/><Relationship Id="rId19" Type="http://schemas.openxmlformats.org/officeDocument/2006/relationships/image" Target="../media/image75.png"/><Relationship Id="rId31" Type="http://schemas.openxmlformats.org/officeDocument/2006/relationships/customXml" Target="../ink/ink295.xml"/><Relationship Id="rId4" Type="http://schemas.openxmlformats.org/officeDocument/2006/relationships/tags" Target="../tags/tag141.xml"/><Relationship Id="rId9" Type="http://schemas.openxmlformats.org/officeDocument/2006/relationships/image" Target="../media/image70.png"/><Relationship Id="rId14" Type="http://schemas.openxmlformats.org/officeDocument/2006/relationships/customXml" Target="../ink/ink286.xml"/><Relationship Id="rId22" Type="http://schemas.openxmlformats.org/officeDocument/2006/relationships/customXml" Target="../ink/ink290.xml"/><Relationship Id="rId27" Type="http://schemas.openxmlformats.org/officeDocument/2006/relationships/image" Target="../media/image276.png"/><Relationship Id="rId30" Type="http://schemas.openxmlformats.org/officeDocument/2006/relationships/customXml" Target="../ink/ink294.xml"/></Relationships>
</file>

<file path=ppt/slides/_rels/slide2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44.xml"/><Relationship Id="rId7" Type="http://schemas.openxmlformats.org/officeDocument/2006/relationships/image" Target="../media/image7.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image" Target="../media/image12.png"/><Relationship Id="rId5" Type="http://schemas.openxmlformats.org/officeDocument/2006/relationships/slideLayout" Target="../slideLayouts/slideLayout29.xml"/><Relationship Id="rId4" Type="http://schemas.openxmlformats.org/officeDocument/2006/relationships/tags" Target="../tags/tag145.xml"/></Relationships>
</file>

<file path=ppt/slides/_rels/slide2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80.png"/><Relationship Id="rId18" Type="http://schemas.openxmlformats.org/officeDocument/2006/relationships/customXml" Target="../ink/ink300.xml"/><Relationship Id="rId26" Type="http://schemas.openxmlformats.org/officeDocument/2006/relationships/customXml" Target="../ink/ink304.xml"/><Relationship Id="rId3" Type="http://schemas.openxmlformats.org/officeDocument/2006/relationships/tags" Target="../tags/tag148.xml"/><Relationship Id="rId21" Type="http://schemas.openxmlformats.org/officeDocument/2006/relationships/image" Target="../media/image299.png"/><Relationship Id="rId7" Type="http://schemas.openxmlformats.org/officeDocument/2006/relationships/image" Target="../media/image7.png"/><Relationship Id="rId12" Type="http://schemas.openxmlformats.org/officeDocument/2006/relationships/customXml" Target="../ink/ink297.xml"/><Relationship Id="rId17" Type="http://schemas.openxmlformats.org/officeDocument/2006/relationships/image" Target="../media/image297.png"/><Relationship Id="rId25" Type="http://schemas.openxmlformats.org/officeDocument/2006/relationships/image" Target="../media/image301.png"/><Relationship Id="rId2" Type="http://schemas.openxmlformats.org/officeDocument/2006/relationships/tags" Target="../tags/tag147.xml"/><Relationship Id="rId16" Type="http://schemas.openxmlformats.org/officeDocument/2006/relationships/customXml" Target="../ink/ink299.xml"/><Relationship Id="rId20" Type="http://schemas.openxmlformats.org/officeDocument/2006/relationships/customXml" Target="../ink/ink301.xml"/><Relationship Id="rId29" Type="http://schemas.openxmlformats.org/officeDocument/2006/relationships/image" Target="../media/image303.png"/><Relationship Id="rId1" Type="http://schemas.openxmlformats.org/officeDocument/2006/relationships/tags" Target="../tags/tag146.xml"/><Relationship Id="rId6" Type="http://schemas.openxmlformats.org/officeDocument/2006/relationships/image" Target="../media/image12.png"/><Relationship Id="rId11" Type="http://schemas.openxmlformats.org/officeDocument/2006/relationships/image" Target="../media/image279.png"/><Relationship Id="rId24" Type="http://schemas.openxmlformats.org/officeDocument/2006/relationships/customXml" Target="../ink/ink303.xml"/><Relationship Id="rId5" Type="http://schemas.openxmlformats.org/officeDocument/2006/relationships/slideLayout" Target="../slideLayouts/slideLayout29.xml"/><Relationship Id="rId15" Type="http://schemas.openxmlformats.org/officeDocument/2006/relationships/image" Target="../media/image281.png"/><Relationship Id="rId23" Type="http://schemas.openxmlformats.org/officeDocument/2006/relationships/image" Target="../media/image300.png"/><Relationship Id="rId28" Type="http://schemas.openxmlformats.org/officeDocument/2006/relationships/customXml" Target="../ink/ink305.xml"/><Relationship Id="rId10" Type="http://schemas.openxmlformats.org/officeDocument/2006/relationships/customXml" Target="../ink/ink296.xml"/><Relationship Id="rId19" Type="http://schemas.openxmlformats.org/officeDocument/2006/relationships/image" Target="../media/image298.png"/><Relationship Id="rId31" Type="http://schemas.openxmlformats.org/officeDocument/2006/relationships/image" Target="../media/image304.png"/><Relationship Id="rId4" Type="http://schemas.openxmlformats.org/officeDocument/2006/relationships/tags" Target="../tags/tag149.xml"/><Relationship Id="rId9" Type="http://schemas.openxmlformats.org/officeDocument/2006/relationships/hyperlink" Target="https://docs.micropython.org/en/latest/rp2/quickref.html" TargetMode="External"/><Relationship Id="rId14" Type="http://schemas.openxmlformats.org/officeDocument/2006/relationships/customXml" Target="../ink/ink298.xml"/><Relationship Id="rId22" Type="http://schemas.openxmlformats.org/officeDocument/2006/relationships/customXml" Target="../ink/ink302.xml"/><Relationship Id="rId27" Type="http://schemas.openxmlformats.org/officeDocument/2006/relationships/image" Target="../media/image302.png"/><Relationship Id="rId30" Type="http://schemas.openxmlformats.org/officeDocument/2006/relationships/customXml" Target="../ink/ink306.xml"/></Relationships>
</file>

<file path=ppt/slides/_rels/slide2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52.xml"/><Relationship Id="rId7" Type="http://schemas.openxmlformats.org/officeDocument/2006/relationships/image" Target="../media/image7.pn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image" Target="../media/image12.png"/><Relationship Id="rId11" Type="http://schemas.openxmlformats.org/officeDocument/2006/relationships/image" Target="../media/image306.png"/><Relationship Id="rId5" Type="http://schemas.openxmlformats.org/officeDocument/2006/relationships/slideLayout" Target="../slideLayouts/slideLayout29.xml"/><Relationship Id="rId10" Type="http://schemas.openxmlformats.org/officeDocument/2006/relationships/customXml" Target="../ink/ink307.xml"/><Relationship Id="rId4" Type="http://schemas.openxmlformats.org/officeDocument/2006/relationships/tags" Target="../tags/tag153.xml"/><Relationship Id="rId9" Type="http://schemas.openxmlformats.org/officeDocument/2006/relationships/image" Target="../media/image305.gif"/></Relationships>
</file>

<file path=ppt/slides/_rels/slide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slideLayout" Target="../slideLayouts/slideLayout21.xml"/><Relationship Id="rId1" Type="http://schemas.openxmlformats.org/officeDocument/2006/relationships/tags" Target="../tags/tag4.xml"/><Relationship Id="rId6" Type="http://schemas.openxmlformats.org/officeDocument/2006/relationships/customXml" Target="../ink/ink2.xml"/><Relationship Id="rId11" Type="http://schemas.openxmlformats.org/officeDocument/2006/relationships/image" Target="../media/image11.png"/><Relationship Id="rId5" Type="http://schemas.openxmlformats.org/officeDocument/2006/relationships/image" Target="../media/image8.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56.xml"/><Relationship Id="rId7" Type="http://schemas.openxmlformats.org/officeDocument/2006/relationships/image" Target="../media/image7.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image" Target="../media/image12.png"/><Relationship Id="rId11" Type="http://schemas.openxmlformats.org/officeDocument/2006/relationships/hyperlink" Target="https://blog.csdn.net/u012513463/article/details/104535913" TargetMode="External"/><Relationship Id="rId5" Type="http://schemas.openxmlformats.org/officeDocument/2006/relationships/slideLayout" Target="../slideLayouts/slideLayout29.xml"/><Relationship Id="rId10" Type="http://schemas.openxmlformats.org/officeDocument/2006/relationships/image" Target="../media/image308.gif"/><Relationship Id="rId4" Type="http://schemas.openxmlformats.org/officeDocument/2006/relationships/tags" Target="../tags/tag157.xml"/><Relationship Id="rId9" Type="http://schemas.openxmlformats.org/officeDocument/2006/relationships/image" Target="../media/image307.gif"/></Relationships>
</file>

<file path=ppt/slides/_rels/slide3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customXml" Target="../ink/ink309.xml"/><Relationship Id="rId18" Type="http://schemas.openxmlformats.org/officeDocument/2006/relationships/image" Target="../media/image314.png"/><Relationship Id="rId26" Type="http://schemas.openxmlformats.org/officeDocument/2006/relationships/image" Target="../media/image61.png"/><Relationship Id="rId3" Type="http://schemas.openxmlformats.org/officeDocument/2006/relationships/tags" Target="../tags/tag160.xml"/><Relationship Id="rId21" Type="http://schemas.openxmlformats.org/officeDocument/2006/relationships/customXml" Target="../ink/ink313.xml"/><Relationship Id="rId7" Type="http://schemas.openxmlformats.org/officeDocument/2006/relationships/image" Target="../media/image7.png"/><Relationship Id="rId12" Type="http://schemas.openxmlformats.org/officeDocument/2006/relationships/image" Target="../media/image311.png"/><Relationship Id="rId17" Type="http://schemas.openxmlformats.org/officeDocument/2006/relationships/customXml" Target="../ink/ink311.xml"/><Relationship Id="rId25" Type="http://schemas.openxmlformats.org/officeDocument/2006/relationships/customXml" Target="../ink/ink315.xml"/><Relationship Id="rId2" Type="http://schemas.openxmlformats.org/officeDocument/2006/relationships/tags" Target="../tags/tag159.xml"/><Relationship Id="rId16" Type="http://schemas.openxmlformats.org/officeDocument/2006/relationships/image" Target="../media/image313.png"/><Relationship Id="rId20" Type="http://schemas.openxmlformats.org/officeDocument/2006/relationships/image" Target="../media/image315.png"/><Relationship Id="rId1" Type="http://schemas.openxmlformats.org/officeDocument/2006/relationships/tags" Target="../tags/tag158.xml"/><Relationship Id="rId6" Type="http://schemas.openxmlformats.org/officeDocument/2006/relationships/image" Target="../media/image12.png"/><Relationship Id="rId11" Type="http://schemas.openxmlformats.org/officeDocument/2006/relationships/customXml" Target="../ink/ink308.xml"/><Relationship Id="rId24" Type="http://schemas.openxmlformats.org/officeDocument/2006/relationships/image" Target="../media/image317.png"/><Relationship Id="rId5" Type="http://schemas.openxmlformats.org/officeDocument/2006/relationships/slideLayout" Target="../slideLayouts/slideLayout29.xml"/><Relationship Id="rId15" Type="http://schemas.openxmlformats.org/officeDocument/2006/relationships/customXml" Target="../ink/ink310.xml"/><Relationship Id="rId23" Type="http://schemas.openxmlformats.org/officeDocument/2006/relationships/customXml" Target="../ink/ink314.xml"/><Relationship Id="rId10" Type="http://schemas.openxmlformats.org/officeDocument/2006/relationships/image" Target="../media/image310.jpeg"/><Relationship Id="rId19" Type="http://schemas.openxmlformats.org/officeDocument/2006/relationships/customXml" Target="../ink/ink312.xml"/><Relationship Id="rId4" Type="http://schemas.openxmlformats.org/officeDocument/2006/relationships/tags" Target="../tags/tag161.xml"/><Relationship Id="rId9" Type="http://schemas.openxmlformats.org/officeDocument/2006/relationships/image" Target="../media/image309.jpeg"/><Relationship Id="rId14" Type="http://schemas.openxmlformats.org/officeDocument/2006/relationships/image" Target="../media/image312.png"/><Relationship Id="rId22" Type="http://schemas.openxmlformats.org/officeDocument/2006/relationships/image" Target="../media/image316.png"/></Relationships>
</file>

<file path=ppt/slides/_rels/slide3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64.xml"/><Relationship Id="rId7" Type="http://schemas.openxmlformats.org/officeDocument/2006/relationships/image" Target="../media/image7.png"/><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318.png"/><Relationship Id="rId10" Type="http://schemas.openxmlformats.org/officeDocument/2006/relationships/image" Target="../media/image15.png"/><Relationship Id="rId4" Type="http://schemas.openxmlformats.org/officeDocument/2006/relationships/slideLayout" Target="../slideLayouts/slideLayout29.xml"/><Relationship Id="rId9"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9.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2" Type="http://schemas.openxmlformats.org/officeDocument/2006/relationships/hyperlink" Target="https://www.wolai.com/3LEncTsj6YkH4mh9xVvhFx?theme=light"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18" Type="http://schemas.openxmlformats.org/officeDocument/2006/relationships/image" Target="../media/image7.pn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image" Target="../media/image12.png"/><Relationship Id="rId2" Type="http://schemas.openxmlformats.org/officeDocument/2006/relationships/tags" Target="../tags/tag6.xml"/><Relationship Id="rId16" Type="http://schemas.openxmlformats.org/officeDocument/2006/relationships/slideLayout" Target="../slideLayouts/slideLayout29.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5" Type="http://schemas.openxmlformats.org/officeDocument/2006/relationships/tags" Target="../tags/tag9.xml"/><Relationship Id="rId15" Type="http://schemas.openxmlformats.org/officeDocument/2006/relationships/tags" Target="../tags/tag19.xml"/><Relationship Id="rId10" Type="http://schemas.openxmlformats.org/officeDocument/2006/relationships/tags" Target="../tags/tag14.xml"/><Relationship Id="rId19" Type="http://schemas.openxmlformats.org/officeDocument/2006/relationships/image" Target="../media/image13.png"/><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22.xml"/><Relationship Id="rId7" Type="http://schemas.openxmlformats.org/officeDocument/2006/relationships/image" Target="../media/image14.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Layout" Target="../slideLayouts/slideLayout29.xml"/><Relationship Id="rId5" Type="http://schemas.openxmlformats.org/officeDocument/2006/relationships/tags" Target="../tags/tag24.xml"/><Relationship Id="rId4" Type="http://schemas.openxmlformats.org/officeDocument/2006/relationships/tags" Target="../tags/tag23.xml"/><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13" Type="http://schemas.openxmlformats.org/officeDocument/2006/relationships/tags" Target="../tags/tag37.xml"/><Relationship Id="rId18" Type="http://schemas.openxmlformats.org/officeDocument/2006/relationships/tags" Target="../tags/tag42.xml"/><Relationship Id="rId26" Type="http://schemas.openxmlformats.org/officeDocument/2006/relationships/tags" Target="../tags/tag50.xml"/><Relationship Id="rId39" Type="http://schemas.openxmlformats.org/officeDocument/2006/relationships/tags" Target="../tags/tag63.xml"/><Relationship Id="rId21" Type="http://schemas.openxmlformats.org/officeDocument/2006/relationships/tags" Target="../tags/tag45.xml"/><Relationship Id="rId34" Type="http://schemas.openxmlformats.org/officeDocument/2006/relationships/tags" Target="../tags/tag58.xml"/><Relationship Id="rId42" Type="http://schemas.openxmlformats.org/officeDocument/2006/relationships/tags" Target="../tags/tag66.xml"/><Relationship Id="rId47" Type="http://schemas.openxmlformats.org/officeDocument/2006/relationships/image" Target="../media/image12.png"/><Relationship Id="rId7" Type="http://schemas.openxmlformats.org/officeDocument/2006/relationships/tags" Target="../tags/tag31.xml"/><Relationship Id="rId2" Type="http://schemas.openxmlformats.org/officeDocument/2006/relationships/tags" Target="../tags/tag26.xml"/><Relationship Id="rId16" Type="http://schemas.openxmlformats.org/officeDocument/2006/relationships/tags" Target="../tags/tag40.xml"/><Relationship Id="rId29" Type="http://schemas.openxmlformats.org/officeDocument/2006/relationships/tags" Target="../tags/tag53.xml"/><Relationship Id="rId11" Type="http://schemas.openxmlformats.org/officeDocument/2006/relationships/tags" Target="../tags/tag35.xml"/><Relationship Id="rId24" Type="http://schemas.openxmlformats.org/officeDocument/2006/relationships/tags" Target="../tags/tag48.xml"/><Relationship Id="rId32" Type="http://schemas.openxmlformats.org/officeDocument/2006/relationships/tags" Target="../tags/tag56.xml"/><Relationship Id="rId37" Type="http://schemas.openxmlformats.org/officeDocument/2006/relationships/tags" Target="../tags/tag61.xml"/><Relationship Id="rId40" Type="http://schemas.openxmlformats.org/officeDocument/2006/relationships/tags" Target="../tags/tag64.xml"/><Relationship Id="rId45" Type="http://schemas.openxmlformats.org/officeDocument/2006/relationships/tags" Target="../tags/tag69.xml"/><Relationship Id="rId5" Type="http://schemas.openxmlformats.org/officeDocument/2006/relationships/tags" Target="../tags/tag29.xml"/><Relationship Id="rId15" Type="http://schemas.openxmlformats.org/officeDocument/2006/relationships/tags" Target="../tags/tag39.xml"/><Relationship Id="rId23" Type="http://schemas.openxmlformats.org/officeDocument/2006/relationships/tags" Target="../tags/tag47.xml"/><Relationship Id="rId28" Type="http://schemas.openxmlformats.org/officeDocument/2006/relationships/tags" Target="../tags/tag52.xml"/><Relationship Id="rId36" Type="http://schemas.openxmlformats.org/officeDocument/2006/relationships/tags" Target="../tags/tag60.xml"/><Relationship Id="rId49" Type="http://schemas.openxmlformats.org/officeDocument/2006/relationships/image" Target="../media/image13.png"/><Relationship Id="rId10" Type="http://schemas.openxmlformats.org/officeDocument/2006/relationships/tags" Target="../tags/tag34.xml"/><Relationship Id="rId19" Type="http://schemas.openxmlformats.org/officeDocument/2006/relationships/tags" Target="../tags/tag43.xml"/><Relationship Id="rId31" Type="http://schemas.openxmlformats.org/officeDocument/2006/relationships/tags" Target="../tags/tag55.xml"/><Relationship Id="rId44" Type="http://schemas.openxmlformats.org/officeDocument/2006/relationships/tags" Target="../tags/tag68.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 Id="rId22" Type="http://schemas.openxmlformats.org/officeDocument/2006/relationships/tags" Target="../tags/tag46.xml"/><Relationship Id="rId27" Type="http://schemas.openxmlformats.org/officeDocument/2006/relationships/tags" Target="../tags/tag51.xml"/><Relationship Id="rId30" Type="http://schemas.openxmlformats.org/officeDocument/2006/relationships/tags" Target="../tags/tag54.xml"/><Relationship Id="rId35" Type="http://schemas.openxmlformats.org/officeDocument/2006/relationships/tags" Target="../tags/tag59.xml"/><Relationship Id="rId43" Type="http://schemas.openxmlformats.org/officeDocument/2006/relationships/tags" Target="../tags/tag67.xml"/><Relationship Id="rId48" Type="http://schemas.openxmlformats.org/officeDocument/2006/relationships/image" Target="../media/image7.png"/><Relationship Id="rId8" Type="http://schemas.openxmlformats.org/officeDocument/2006/relationships/tags" Target="../tags/tag32.xml"/><Relationship Id="rId3" Type="http://schemas.openxmlformats.org/officeDocument/2006/relationships/tags" Target="../tags/tag27.xml"/><Relationship Id="rId12" Type="http://schemas.openxmlformats.org/officeDocument/2006/relationships/tags" Target="../tags/tag36.xml"/><Relationship Id="rId17" Type="http://schemas.openxmlformats.org/officeDocument/2006/relationships/tags" Target="../tags/tag41.xml"/><Relationship Id="rId25" Type="http://schemas.openxmlformats.org/officeDocument/2006/relationships/tags" Target="../tags/tag49.xml"/><Relationship Id="rId33" Type="http://schemas.openxmlformats.org/officeDocument/2006/relationships/tags" Target="../tags/tag57.xml"/><Relationship Id="rId38" Type="http://schemas.openxmlformats.org/officeDocument/2006/relationships/tags" Target="../tags/tag62.xml"/><Relationship Id="rId46" Type="http://schemas.openxmlformats.org/officeDocument/2006/relationships/slideLayout" Target="../slideLayouts/slideLayout29.xml"/><Relationship Id="rId20" Type="http://schemas.openxmlformats.org/officeDocument/2006/relationships/tags" Target="../tags/tag44.xml"/><Relationship Id="rId41" Type="http://schemas.openxmlformats.org/officeDocument/2006/relationships/tags" Target="../tags/tag65.xml"/><Relationship Id="rId1" Type="http://schemas.openxmlformats.org/officeDocument/2006/relationships/tags" Target="../tags/tag25.xml"/><Relationship Id="rId6" Type="http://schemas.openxmlformats.org/officeDocument/2006/relationships/tags" Target="../tags/tag30.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72.xml"/><Relationship Id="rId7" Type="http://schemas.openxmlformats.org/officeDocument/2006/relationships/image" Target="../media/image7.png"/><Relationship Id="rId25" Type="http://schemas.openxmlformats.org/officeDocument/2006/relationships/image" Target="../media/image25.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2.png"/><Relationship Id="rId24" Type="http://schemas.openxmlformats.org/officeDocument/2006/relationships/customXml" Target="../ink/ink6.xml"/><Relationship Id="rId5" Type="http://schemas.openxmlformats.org/officeDocument/2006/relationships/slideLayout" Target="../slideLayouts/slideLayout29.xml"/><Relationship Id="rId23" Type="http://schemas.openxmlformats.org/officeDocument/2006/relationships/image" Target="../media/image24.png"/><Relationship Id="rId10" Type="http://schemas.openxmlformats.org/officeDocument/2006/relationships/customXml" Target="../ink/ink5.xml"/><Relationship Id="rId4" Type="http://schemas.openxmlformats.org/officeDocument/2006/relationships/tags" Target="../tags/tag73.xml"/><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76.xml"/><Relationship Id="rId7" Type="http://schemas.openxmlformats.org/officeDocument/2006/relationships/image" Target="../media/image12.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1.xml"/><Relationship Id="rId5" Type="http://schemas.openxmlformats.org/officeDocument/2006/relationships/slideLayout" Target="../slideLayouts/slideLayout18.xml"/><Relationship Id="rId23" Type="http://schemas.openxmlformats.org/officeDocument/2006/relationships/image" Target="../media/image32.png"/><Relationship Id="rId10" Type="http://schemas.openxmlformats.org/officeDocument/2006/relationships/customXml" Target="../ink/ink7.xml"/><Relationship Id="rId4" Type="http://schemas.openxmlformats.org/officeDocument/2006/relationships/tags" Target="../tags/tag77.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13" Type="http://schemas.openxmlformats.org/officeDocument/2006/relationships/image" Target="../media/image77.png"/><Relationship Id="rId18" Type="http://schemas.openxmlformats.org/officeDocument/2006/relationships/customXml" Target="../ink/ink12.xml"/><Relationship Id="rId26" Type="http://schemas.openxmlformats.org/officeDocument/2006/relationships/customXml" Target="../ink/ink17.xml"/><Relationship Id="rId39" Type="http://schemas.openxmlformats.org/officeDocument/2006/relationships/image" Target="../media/image85.png"/><Relationship Id="rId21" Type="http://schemas.openxmlformats.org/officeDocument/2006/relationships/image" Target="../media/image32.png"/><Relationship Id="rId34" Type="http://schemas.openxmlformats.org/officeDocument/2006/relationships/image" Target="../media/image84.png"/><Relationship Id="rId42" Type="http://schemas.openxmlformats.org/officeDocument/2006/relationships/customXml" Target="../ink/ink27.xml"/><Relationship Id="rId47" Type="http://schemas.openxmlformats.org/officeDocument/2006/relationships/image" Target="../media/image89.png"/><Relationship Id="rId50" Type="http://schemas.openxmlformats.org/officeDocument/2006/relationships/customXml" Target="../ink/ink31.xml"/><Relationship Id="rId55" Type="http://schemas.openxmlformats.org/officeDocument/2006/relationships/image" Target="../media/image93.png"/><Relationship Id="rId7" Type="http://schemas.openxmlformats.org/officeDocument/2006/relationships/image" Target="../media/image7.png"/><Relationship Id="rId2" Type="http://schemas.openxmlformats.org/officeDocument/2006/relationships/tags" Target="../tags/tag79.xml"/><Relationship Id="rId16" Type="http://schemas.openxmlformats.org/officeDocument/2006/relationships/customXml" Target="../ink/ink11.xml"/><Relationship Id="rId29" Type="http://schemas.openxmlformats.org/officeDocument/2006/relationships/customXml" Target="../ink/ink19.xml"/><Relationship Id="rId11" Type="http://schemas.openxmlformats.org/officeDocument/2006/relationships/image" Target="../media/image76.png"/><Relationship Id="rId24" Type="http://schemas.openxmlformats.org/officeDocument/2006/relationships/customXml" Target="../ink/ink16.xml"/><Relationship Id="rId32" Type="http://schemas.openxmlformats.org/officeDocument/2006/relationships/image" Target="../media/image83.png"/><Relationship Id="rId37" Type="http://schemas.openxmlformats.org/officeDocument/2006/relationships/customXml" Target="../ink/ink24.xml"/><Relationship Id="rId40" Type="http://schemas.openxmlformats.org/officeDocument/2006/relationships/customXml" Target="../ink/ink26.xml"/><Relationship Id="rId45" Type="http://schemas.openxmlformats.org/officeDocument/2006/relationships/image" Target="../media/image88.png"/><Relationship Id="rId53" Type="http://schemas.openxmlformats.org/officeDocument/2006/relationships/image" Target="../media/image92.png"/><Relationship Id="rId5" Type="http://schemas.openxmlformats.org/officeDocument/2006/relationships/slideLayout" Target="../slideLayouts/slideLayout18.xml"/><Relationship Id="rId19" Type="http://schemas.openxmlformats.org/officeDocument/2006/relationships/image" Target="../media/image79.png"/><Relationship Id="rId4" Type="http://schemas.openxmlformats.org/officeDocument/2006/relationships/tags" Target="../tags/tag81.xml"/><Relationship Id="rId9" Type="http://schemas.openxmlformats.org/officeDocument/2006/relationships/image" Target="../media/image18.png"/><Relationship Id="rId14" Type="http://schemas.openxmlformats.org/officeDocument/2006/relationships/customXml" Target="../ink/ink10.xml"/><Relationship Id="rId22" Type="http://schemas.openxmlformats.org/officeDocument/2006/relationships/customXml" Target="../ink/ink14.xml"/><Relationship Id="rId27" Type="http://schemas.openxmlformats.org/officeDocument/2006/relationships/customXml" Target="../ink/ink18.xml"/><Relationship Id="rId30" Type="http://schemas.openxmlformats.org/officeDocument/2006/relationships/image" Target="../media/image82.png"/><Relationship Id="rId35" Type="http://schemas.openxmlformats.org/officeDocument/2006/relationships/customXml" Target="../ink/ink22.xml"/><Relationship Id="rId43" Type="http://schemas.openxmlformats.org/officeDocument/2006/relationships/image" Target="../media/image87.png"/><Relationship Id="rId48" Type="http://schemas.openxmlformats.org/officeDocument/2006/relationships/customXml" Target="../ink/ink30.xml"/><Relationship Id="rId56" Type="http://schemas.openxmlformats.org/officeDocument/2006/relationships/customXml" Target="../ink/ink34.xml"/><Relationship Id="rId8" Type="http://schemas.openxmlformats.org/officeDocument/2006/relationships/image" Target="../media/image13.png"/><Relationship Id="rId51" Type="http://schemas.openxmlformats.org/officeDocument/2006/relationships/image" Target="../media/image91.png"/><Relationship Id="rId3" Type="http://schemas.openxmlformats.org/officeDocument/2006/relationships/tags" Target="../tags/tag80.xml"/><Relationship Id="rId12" Type="http://schemas.openxmlformats.org/officeDocument/2006/relationships/customXml" Target="../ink/ink9.xml"/><Relationship Id="rId17" Type="http://schemas.openxmlformats.org/officeDocument/2006/relationships/image" Target="../media/image78.png"/><Relationship Id="rId25" Type="http://schemas.openxmlformats.org/officeDocument/2006/relationships/image" Target="../media/image80.png"/><Relationship Id="rId33" Type="http://schemas.openxmlformats.org/officeDocument/2006/relationships/customXml" Target="../ink/ink21.xml"/><Relationship Id="rId38" Type="http://schemas.openxmlformats.org/officeDocument/2006/relationships/customXml" Target="../ink/ink25.xml"/><Relationship Id="rId46" Type="http://schemas.openxmlformats.org/officeDocument/2006/relationships/customXml" Target="../ink/ink29.xml"/><Relationship Id="rId20" Type="http://schemas.openxmlformats.org/officeDocument/2006/relationships/customXml" Target="../ink/ink13.xml"/><Relationship Id="rId41" Type="http://schemas.openxmlformats.org/officeDocument/2006/relationships/image" Target="../media/image86.png"/><Relationship Id="rId54" Type="http://schemas.openxmlformats.org/officeDocument/2006/relationships/customXml" Target="../ink/ink33.xml"/><Relationship Id="rId1" Type="http://schemas.openxmlformats.org/officeDocument/2006/relationships/tags" Target="../tags/tag78.xml"/><Relationship Id="rId6" Type="http://schemas.openxmlformats.org/officeDocument/2006/relationships/image" Target="../media/image12.png"/><Relationship Id="rId15" Type="http://schemas.openxmlformats.org/officeDocument/2006/relationships/image" Target="../media/image31.png"/><Relationship Id="rId23" Type="http://schemas.openxmlformats.org/officeDocument/2006/relationships/customXml" Target="../ink/ink15.xml"/><Relationship Id="rId28" Type="http://schemas.openxmlformats.org/officeDocument/2006/relationships/image" Target="../media/image81.png"/><Relationship Id="rId36" Type="http://schemas.openxmlformats.org/officeDocument/2006/relationships/customXml" Target="../ink/ink23.xml"/><Relationship Id="rId49" Type="http://schemas.openxmlformats.org/officeDocument/2006/relationships/image" Target="../media/image90.png"/><Relationship Id="rId57" Type="http://schemas.openxmlformats.org/officeDocument/2006/relationships/image" Target="../media/image94.png"/><Relationship Id="rId10" Type="http://schemas.openxmlformats.org/officeDocument/2006/relationships/customXml" Target="../ink/ink8.xml"/><Relationship Id="rId31" Type="http://schemas.openxmlformats.org/officeDocument/2006/relationships/customXml" Target="../ink/ink20.xml"/><Relationship Id="rId44" Type="http://schemas.openxmlformats.org/officeDocument/2006/relationships/customXml" Target="../ink/ink28.xml"/><Relationship Id="rId52" Type="http://schemas.openxmlformats.org/officeDocument/2006/relationships/customXml" Target="../ink/ink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6580" y="5090160"/>
            <a:ext cx="10767695" cy="1753235"/>
          </a:xfrm>
          <a:prstGeom prst="rect">
            <a:avLst/>
          </a:prstGeom>
          <a:noFill/>
        </p:spPr>
        <p:txBody>
          <a:bodyPr wrap="square" rtlCol="0">
            <a:spAutoFit/>
          </a:bodyPr>
          <a:lstStyle/>
          <a:p>
            <a:pPr algn="ctr"/>
            <a:r>
              <a:rPr lang="en-US" altLang="zh-CN" sz="3600">
                <a:solidFill>
                  <a:schemeClr val="bg1">
                    <a:lumMod val="50000"/>
                  </a:schemeClr>
                </a:solidFill>
                <a:latin typeface="STSong" panose="02010600040101010101" charset="-122"/>
                <a:ea typeface="STSong" panose="02010600040101010101" charset="-122"/>
                <a:cs typeface="STSong" panose="02010600040101010101" charset="-122"/>
              </a:rPr>
              <a:t>厦门大学中美青年创客交流中心</a:t>
            </a:r>
            <a:endParaRPr lang="zh-CN" altLang="en-US" sz="3600">
              <a:solidFill>
                <a:schemeClr val="bg1">
                  <a:lumMod val="50000"/>
                </a:schemeClr>
              </a:solidFill>
              <a:latin typeface="STSong" panose="02010600040101010101" charset="-122"/>
              <a:ea typeface="STSong" panose="02010600040101010101" charset="-122"/>
              <a:cs typeface="STSong" panose="02010600040101010101" charset="-122"/>
            </a:endParaRPr>
          </a:p>
          <a:p>
            <a:pPr algn="ctr"/>
            <a:r>
              <a:rPr lang="en-US" altLang="zh-CN" sz="3600">
                <a:solidFill>
                  <a:schemeClr val="bg1">
                    <a:lumMod val="50000"/>
                  </a:schemeClr>
                </a:solidFill>
                <a:latin typeface="STSong" panose="02010600040101010101" charset="-122"/>
                <a:ea typeface="STSong" panose="02010600040101010101" charset="-122"/>
                <a:cs typeface="STSong" panose="02010600040101010101" charset="-122"/>
              </a:rPr>
              <a:t>厦门大学海西通信工程技术中心</a:t>
            </a:r>
          </a:p>
          <a:p>
            <a:pPr algn="ctr"/>
            <a:r>
              <a:rPr lang="en-US" altLang="zh-CN" sz="3600">
                <a:solidFill>
                  <a:schemeClr val="bg1">
                    <a:lumMod val="50000"/>
                  </a:schemeClr>
                </a:solidFill>
                <a:latin typeface="STSong" panose="02010600040101010101" charset="-122"/>
                <a:ea typeface="STSong" panose="02010600040101010101" charset="-122"/>
                <a:cs typeface="STSong" panose="02010600040101010101" charset="-122"/>
              </a:rPr>
              <a:t>2021.11.1</a:t>
            </a:r>
            <a:r>
              <a:rPr lang="en-US" altLang="en-US" sz="3600">
                <a:solidFill>
                  <a:schemeClr val="bg1">
                    <a:lumMod val="50000"/>
                  </a:schemeClr>
                </a:solidFill>
                <a:latin typeface="STSong" panose="02010600040101010101" charset="-122"/>
                <a:ea typeface="STSong" panose="02010600040101010101" charset="-122"/>
                <a:cs typeface="STSong" panose="02010600040101010101" charset="-122"/>
              </a:rPr>
              <a:t>1-2021.11.14</a:t>
            </a:r>
          </a:p>
        </p:txBody>
      </p:sp>
      <p:grpSp>
        <p:nvGrpSpPr>
          <p:cNvPr id="7" name="组合 6"/>
          <p:cNvGrpSpPr/>
          <p:nvPr/>
        </p:nvGrpSpPr>
        <p:grpSpPr>
          <a:xfrm>
            <a:off x="911860" y="462280"/>
            <a:ext cx="9213215" cy="3074035"/>
            <a:chOff x="1436" y="1637"/>
            <a:chExt cx="14509" cy="4841"/>
          </a:xfrm>
        </p:grpSpPr>
        <p:sp>
          <p:nvSpPr>
            <p:cNvPr id="72" name="稻壳儿春秋广告/盗版必究        原创来源：http://chn.docer.com/works?userid=199329941#!/work_time"/>
            <p:cNvSpPr txBox="1"/>
            <p:nvPr/>
          </p:nvSpPr>
          <p:spPr>
            <a:xfrm>
              <a:off x="1436" y="1697"/>
              <a:ext cx="2630" cy="2082"/>
            </a:xfrm>
            <a:prstGeom prst="rect">
              <a:avLst/>
            </a:prstGeom>
            <a:noFill/>
          </p:spPr>
          <p:txBody>
            <a:bodyPr wrap="square" rtlCol="0">
              <a:spAutoFit/>
            </a:bodyPr>
            <a:lstStyle/>
            <a:p>
              <a:pPr algn="l"/>
              <a:r>
                <a:rPr lang="en-US" altLang="en-US" sz="8000" dirty="0">
                  <a:solidFill>
                    <a:schemeClr val="bg1">
                      <a:lumMod val="50000"/>
                    </a:schemeClr>
                  </a:solidFill>
                  <a:latin typeface="SimSun" panose="02010600030101010101" charset="-122"/>
                  <a:ea typeface="SimSun" panose="02010600030101010101" charset="-122"/>
                  <a:cs typeface="851tegakizatsu" panose="02000600000000000000" pitchFamily="2" charset="-122"/>
                </a:rPr>
                <a:t>从</a:t>
              </a:r>
            </a:p>
          </p:txBody>
        </p:sp>
        <p:pic>
          <p:nvPicPr>
            <p:cNvPr id="3" name="图片 2"/>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3356" y="1682"/>
              <a:ext cx="6992" cy="2007"/>
            </a:xfrm>
            <a:prstGeom prst="rect">
              <a:avLst/>
            </a:prstGeom>
          </p:spPr>
        </p:pic>
        <p:pic>
          <p:nvPicPr>
            <p:cNvPr id="4" name="图片 3"/>
            <p:cNvPicPr>
              <a:picLocks noChangeAspect="1"/>
            </p:cNvPicPr>
            <p:nvPr/>
          </p:nvPicPr>
          <p:blipFill>
            <a:blip r:embed="rId3"/>
            <a:srcRect r="6003"/>
            <a:stretch>
              <a:fillRect/>
            </a:stretch>
          </p:blipFill>
          <p:spPr>
            <a:xfrm>
              <a:off x="9375" y="4406"/>
              <a:ext cx="6570" cy="2072"/>
            </a:xfrm>
            <a:prstGeom prst="rect">
              <a:avLst/>
            </a:prstGeom>
            <a:noFill/>
          </p:spPr>
        </p:pic>
        <p:sp>
          <p:nvSpPr>
            <p:cNvPr id="5" name="文本框 4"/>
            <p:cNvSpPr txBox="1"/>
            <p:nvPr/>
          </p:nvSpPr>
          <p:spPr>
            <a:xfrm>
              <a:off x="7214" y="4382"/>
              <a:ext cx="1888" cy="2082"/>
            </a:xfrm>
            <a:prstGeom prst="rect">
              <a:avLst/>
            </a:prstGeom>
            <a:noFill/>
          </p:spPr>
          <p:txBody>
            <a:bodyPr wrap="none" rtlCol="0" anchor="t">
              <a:spAutoFit/>
            </a:bodyPr>
            <a:lstStyle/>
            <a:p>
              <a:r>
                <a:rPr lang="en-US" altLang="en-US" sz="8000" dirty="0">
                  <a:solidFill>
                    <a:schemeClr val="bg1">
                      <a:lumMod val="50000"/>
                    </a:schemeClr>
                  </a:solidFill>
                  <a:latin typeface="SimSun" panose="02010600030101010101" charset="-122"/>
                  <a:ea typeface="SimSun" panose="02010600030101010101" charset="-122"/>
                  <a:cs typeface="851tegakizatsu" panose="02000600000000000000" pitchFamily="2" charset="-122"/>
                  <a:sym typeface="+mn-ea"/>
                </a:rPr>
                <a:t>到</a:t>
              </a:r>
            </a:p>
          </p:txBody>
        </p:sp>
        <p:sp>
          <p:nvSpPr>
            <p:cNvPr id="6" name="文本框 5"/>
            <p:cNvSpPr txBox="1"/>
            <p:nvPr/>
          </p:nvSpPr>
          <p:spPr>
            <a:xfrm>
              <a:off x="10310" y="1637"/>
              <a:ext cx="2288" cy="2082"/>
            </a:xfrm>
            <a:prstGeom prst="rect">
              <a:avLst/>
            </a:prstGeom>
            <a:noFill/>
          </p:spPr>
          <p:txBody>
            <a:bodyPr wrap="none" rtlCol="0" anchor="t">
              <a:spAutoFit/>
            </a:bodyPr>
            <a:lstStyle/>
            <a:p>
              <a:r>
                <a:rPr lang="en-US" altLang="en-US" sz="8000" dirty="0">
                  <a:solidFill>
                    <a:schemeClr val="bg1">
                      <a:lumMod val="50000"/>
                    </a:schemeClr>
                  </a:solidFill>
                  <a:latin typeface="Times New Roman" panose="02020603050405020304" charset="0"/>
                  <a:ea typeface="汉仪劲楷简" panose="00020600040101010101" charset="-122"/>
                  <a:cs typeface="851tegakizatsu" panose="02000600000000000000" pitchFamily="2" charset="-122"/>
                  <a:sym typeface="+mn-ea"/>
                </a:rPr>
                <a:t>3.0</a:t>
              </a:r>
            </a:p>
          </p:txBody>
        </p:sp>
      </p:grpSp>
      <p:sp>
        <p:nvSpPr>
          <p:cNvPr id="8" name="文本框 7"/>
          <p:cNvSpPr txBox="1"/>
          <p:nvPr/>
        </p:nvSpPr>
        <p:spPr>
          <a:xfrm>
            <a:off x="382905" y="3745865"/>
            <a:ext cx="11155680" cy="1198880"/>
          </a:xfrm>
          <a:prstGeom prst="rect">
            <a:avLst/>
          </a:prstGeom>
          <a:noFill/>
        </p:spPr>
        <p:txBody>
          <a:bodyPr wrap="none" rtlCol="0">
            <a:spAutoFit/>
          </a:bodyPr>
          <a:lstStyle/>
          <a:p>
            <a:r>
              <a:rPr lang="en-US" altLang="zh-CN" sz="7200">
                <a:solidFill>
                  <a:schemeClr val="bg1">
                    <a:lumMod val="50000"/>
                  </a:schemeClr>
                </a:solidFill>
                <a:latin typeface="STKaiti" panose="02010600040101010101" charset="-122"/>
                <a:ea typeface="STKaiti" panose="02010600040101010101" charset="-122"/>
              </a:rPr>
              <a:t>中小学信息技术师资培训班</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custDataLst>
                <p:tags r:id="rId4"/>
              </p:custDataLst>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55" name="稻壳儿春秋广告/盗版必究        原创来源：http://chn.docer.com/works?userid=199329941#!/work_tim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custDataLst>
                <p:tags r:id="rId3"/>
              </p:custDataLst>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69" name="稻壳儿春秋广告/盗版必究        原创来源：http://chn.docer.com/works?userid=199329941#!/work_tim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custDataLst>
                <p:tags r:id="rId2"/>
              </p:custDataLst>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70" name="稻壳儿春秋广告/盗版必究        原创来源：http://chn.docer.com/works?userid=199329941#!/work_tim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3648710" y="348548"/>
            <a:ext cx="4894580" cy="521970"/>
          </a:xfrm>
          <a:prstGeom prst="rect">
            <a:avLst/>
          </a:prstGeom>
          <a:noFill/>
        </p:spPr>
        <p:txBody>
          <a:bodyPr wrap="none" rtlCol="0">
            <a:spAutoFit/>
          </a:bodyPr>
          <a:lstStyle/>
          <a:p>
            <a:pPr algn="ctr"/>
            <a:r>
              <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第二部分</a:t>
            </a:r>
            <a:r>
              <a:rPr lang="en-US" altLang="zh-CN"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 </a:t>
            </a:r>
            <a:r>
              <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如何读取一个文件？</a:t>
            </a:r>
          </a:p>
        </p:txBody>
      </p:sp>
      <p:sp>
        <p:nvSpPr>
          <p:cNvPr id="14" name="稻壳儿春秋广告/盗版必究        原创来源：http://chn.docer.com/works?userid=199329941#!/work_time"/>
          <p:cNvSpPr/>
          <p:nvPr>
            <p:custDataLst>
              <p:tags r:id="rId1"/>
            </p:custDataLst>
          </p:nvPr>
        </p:nvSpPr>
        <p:spPr>
          <a:xfrm>
            <a:off x="5274311" y="871768"/>
            <a:ext cx="1643380" cy="306705"/>
          </a:xfrm>
          <a:prstGeom prst="rect">
            <a:avLst/>
          </a:prstGeom>
          <a:effectLst/>
        </p:spPr>
        <p:txBody>
          <a:bodyPr wrap="none">
            <a:spAutoFit/>
          </a:bodyPr>
          <a:lstStyle/>
          <a:p>
            <a:pPr algn="ctr">
              <a:buClrTx/>
              <a:buSzTx/>
              <a:buFontTx/>
            </a:pPr>
            <a:r>
              <a:rPr lang="en-US" altLang="zh-CN" sz="1400">
                <a:solidFill>
                  <a:schemeClr val="dk1"/>
                </a:solidFill>
                <a:latin typeface="Times New Roman" panose="02020603050405020304" charset="0"/>
                <a:ea typeface="+mn-lt"/>
                <a:cs typeface="Times New Roman" panose="02020603050405020304" charset="0"/>
              </a:rPr>
              <a:t>How to</a:t>
            </a:r>
            <a:r>
              <a:rPr lang="en-US" altLang="zh-CN" sz="1400" dirty="0">
                <a:solidFill>
                  <a:schemeClr val="dk1"/>
                </a:solidFill>
                <a:latin typeface="Times New Roman" panose="02020603050405020304" charset="0"/>
                <a:ea typeface="汉仪长宋简" panose="02010600000101010101" charset="-122"/>
                <a:cs typeface="Times New Roman" panose="02020603050405020304" charset="0"/>
              </a:rPr>
              <a:t> read a file？</a:t>
            </a:r>
          </a:p>
        </p:txBody>
      </p:sp>
      <p:sp>
        <p:nvSpPr>
          <p:cNvPr id="6" name="文本框 5"/>
          <p:cNvSpPr txBox="1"/>
          <p:nvPr/>
        </p:nvSpPr>
        <p:spPr>
          <a:xfrm>
            <a:off x="485140" y="1178560"/>
            <a:ext cx="1783080" cy="368300"/>
          </a:xfrm>
          <a:prstGeom prst="rect">
            <a:avLst/>
          </a:prstGeom>
          <a:noFill/>
        </p:spPr>
        <p:txBody>
          <a:bodyPr wrap="none" rtlCol="0">
            <a:spAutoFit/>
          </a:bodyPr>
          <a:lstStyle/>
          <a:p>
            <a:r>
              <a:rPr lang="zh-CN" altLang="en-US" b="1">
                <a:solidFill>
                  <a:schemeClr val="accent1">
                    <a:lumMod val="75000"/>
                  </a:schemeClr>
                </a:solidFill>
              </a:rPr>
              <a:t>例子：打开文件</a:t>
            </a:r>
          </a:p>
        </p:txBody>
      </p:sp>
      <p:grpSp>
        <p:nvGrpSpPr>
          <p:cNvPr id="12" name="组合 11"/>
          <p:cNvGrpSpPr/>
          <p:nvPr/>
        </p:nvGrpSpPr>
        <p:grpSpPr>
          <a:xfrm>
            <a:off x="608330" y="3512820"/>
            <a:ext cx="5275580" cy="1689100"/>
            <a:chOff x="938" y="5546"/>
            <a:chExt cx="8308" cy="2660"/>
          </a:xfrm>
        </p:grpSpPr>
        <p:sp>
          <p:nvSpPr>
            <p:cNvPr id="5" name="文本框 4"/>
            <p:cNvSpPr txBox="1"/>
            <p:nvPr/>
          </p:nvSpPr>
          <p:spPr>
            <a:xfrm>
              <a:off x="938" y="5546"/>
              <a:ext cx="7848" cy="1888"/>
            </a:xfrm>
            <a:prstGeom prst="rect">
              <a:avLst/>
            </a:prstGeom>
            <a:noFill/>
          </p:spPr>
          <p:txBody>
            <a:bodyPr wrap="none" rtlCol="0">
              <a:spAutoFit/>
            </a:bodyPr>
            <a:lstStyle/>
            <a:p>
              <a:pPr defTabSz="457200" fontAlgn="auto"/>
              <a:r>
                <a:rPr lang="en-US" altLang="zh-CN">
                  <a:latin typeface="Sarasa Term SC" panose="02000509000000000000" charset="-122"/>
                  <a:ea typeface="Sarasa Term SC" panose="02000509000000000000" charset="-122"/>
                </a:rPr>
                <a:t>with open(file_path, mode, ...args) as f</a:t>
              </a:r>
              <a:r>
                <a:rPr lang="zh-CN" altLang="en-US">
                  <a:latin typeface="Sarasa Term SC" panose="02000509000000000000" charset="-122"/>
                  <a:ea typeface="Sarasa Term SC" panose="02000509000000000000" charset="-122"/>
                </a:rPr>
                <a:t>：</a:t>
              </a:r>
            </a:p>
            <a:p>
              <a:pPr defTabSz="457200" fontAlgn="auto"/>
              <a:r>
                <a:rPr lang="en-US" altLang="zh-CN">
                  <a:latin typeface="Sarasa Term SC" panose="02000509000000000000" charset="-122"/>
                  <a:ea typeface="Sarasa Term SC" panose="02000509000000000000" charset="-122"/>
                </a:rPr>
                <a:t>	f.read()</a:t>
              </a:r>
            </a:p>
            <a:p>
              <a:pPr defTabSz="457200" fontAlgn="auto"/>
              <a:r>
                <a:rPr lang="en-US" altLang="zh-CN">
                  <a:latin typeface="Sarasa Term SC" panose="02000509000000000000" charset="-122"/>
                  <a:ea typeface="Sarasa Term SC" panose="02000509000000000000" charset="-122"/>
                </a:rPr>
                <a:t>	f.readline()</a:t>
              </a:r>
            </a:p>
            <a:p>
              <a:pPr defTabSz="457200" fontAlgn="auto"/>
              <a:r>
                <a:rPr lang="en-US" altLang="zh-CN">
                  <a:latin typeface="Sarasa Term SC" panose="02000509000000000000" charset="-122"/>
                  <a:ea typeface="Sarasa Term SC" panose="02000509000000000000" charset="-122"/>
                </a:rPr>
                <a:t>	f.readlines()</a:t>
              </a:r>
            </a:p>
          </p:txBody>
        </p:sp>
        <p:cxnSp>
          <p:nvCxnSpPr>
            <p:cNvPr id="7" name="直接箭头连接符 6"/>
            <p:cNvCxnSpPr/>
            <p:nvPr/>
          </p:nvCxnSpPr>
          <p:spPr>
            <a:xfrm>
              <a:off x="8640" y="5820"/>
              <a:ext cx="606" cy="0"/>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3502" y="6285"/>
              <a:ext cx="5744" cy="361"/>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4150" y="6675"/>
              <a:ext cx="5016" cy="745"/>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4370" y="7111"/>
              <a:ext cx="4782" cy="1095"/>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6100445" y="3434715"/>
            <a:ext cx="4664710" cy="52197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a:latin typeface="Sarasa Term SC" panose="02000509000000000000" charset="-122"/>
                <a:ea typeface="Sarasa Term SC" panose="02000509000000000000" charset="-122"/>
                <a:cs typeface="Sarasa Term SC" panose="02000509000000000000" charset="-122"/>
              </a:rPr>
              <a:t>直接理解：用</a:t>
            </a:r>
            <a:r>
              <a:rPr lang="en-US" altLang="zh-CN" sz="1400">
                <a:latin typeface="Sarasa Term SC" panose="02000509000000000000" charset="-122"/>
                <a:ea typeface="Sarasa Term SC" panose="02000509000000000000" charset="-122"/>
                <a:cs typeface="Sarasa Term SC" panose="02000509000000000000" charset="-122"/>
              </a:rPr>
              <a:t>mode</a:t>
            </a:r>
            <a:r>
              <a:rPr lang="zh-CN" altLang="en-US" sz="1400">
                <a:latin typeface="Sarasa Term SC" panose="02000509000000000000" charset="-122"/>
                <a:ea typeface="Sarasa Term SC" panose="02000509000000000000" charset="-122"/>
                <a:cs typeface="Sarasa Term SC" panose="02000509000000000000" charset="-122"/>
              </a:rPr>
              <a:t>模式打开一个文件路径在</a:t>
            </a:r>
            <a:r>
              <a:rPr lang="en-US" altLang="zh-CN" sz="1400">
                <a:latin typeface="Sarasa Term SC" panose="02000509000000000000" charset="-122"/>
                <a:ea typeface="Sarasa Term SC" panose="02000509000000000000" charset="-122"/>
                <a:cs typeface="Sarasa Term SC" panose="02000509000000000000" charset="-122"/>
              </a:rPr>
              <a:t>file_path</a:t>
            </a:r>
            <a:r>
              <a:rPr lang="zh-CN" altLang="en-US" sz="1400">
                <a:latin typeface="Sarasa Term SC" panose="02000509000000000000" charset="-122"/>
                <a:ea typeface="Sarasa Term SC" panose="02000509000000000000" charset="-122"/>
                <a:cs typeface="Sarasa Term SC" panose="02000509000000000000" charset="-122"/>
              </a:rPr>
              <a:t>的文件，作为</a:t>
            </a:r>
            <a:r>
              <a:rPr lang="en-US" altLang="zh-CN" sz="1400">
                <a:latin typeface="Sarasa Term SC" panose="02000509000000000000" charset="-122"/>
                <a:ea typeface="Sarasa Term SC" panose="02000509000000000000" charset="-122"/>
                <a:cs typeface="Sarasa Term SC" panose="02000509000000000000" charset="-122"/>
              </a:rPr>
              <a:t>f</a:t>
            </a:r>
            <a:r>
              <a:rPr lang="zh-CN" altLang="en-US" sz="1400">
                <a:latin typeface="Sarasa Term SC" panose="02000509000000000000" charset="-122"/>
                <a:ea typeface="Sarasa Term SC" panose="02000509000000000000" charset="-122"/>
                <a:cs typeface="Sarasa Term SC" panose="02000509000000000000" charset="-122"/>
              </a:rPr>
              <a:t>。</a:t>
            </a:r>
          </a:p>
        </p:txBody>
      </p:sp>
      <p:cxnSp>
        <p:nvCxnSpPr>
          <p:cNvPr id="15" name="直接箭头连接符 14"/>
          <p:cNvCxnSpPr/>
          <p:nvPr/>
        </p:nvCxnSpPr>
        <p:spPr>
          <a:xfrm flipV="1">
            <a:off x="2266950" y="3191510"/>
            <a:ext cx="0" cy="34925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3302000" y="3191510"/>
            <a:ext cx="0" cy="349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4337050" y="3191510"/>
            <a:ext cx="0" cy="349250"/>
          </a:xfrm>
          <a:prstGeom prst="straightConnector1">
            <a:avLst/>
          </a:prstGeom>
          <a:ln>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819910" y="2841625"/>
            <a:ext cx="1005403" cy="338554"/>
          </a:xfrm>
          <a:prstGeom prst="rect">
            <a:avLst/>
          </a:prstGeom>
          <a:noFill/>
        </p:spPr>
        <p:txBody>
          <a:bodyPr wrap="none" rtlCol="0">
            <a:spAutoFit/>
          </a:bodyPr>
          <a:lstStyle/>
          <a:p>
            <a:r>
              <a:rPr lang="zh-CN" altLang="en-US" sz="1600" b="1" dirty="0">
                <a:solidFill>
                  <a:schemeClr val="accent2"/>
                </a:solidFill>
              </a:rPr>
              <a:t>文件路径</a:t>
            </a:r>
          </a:p>
        </p:txBody>
      </p:sp>
      <p:sp>
        <p:nvSpPr>
          <p:cNvPr id="20" name="文本框 19"/>
          <p:cNvSpPr txBox="1"/>
          <p:nvPr/>
        </p:nvSpPr>
        <p:spPr>
          <a:xfrm>
            <a:off x="2854960" y="2841625"/>
            <a:ext cx="1005403" cy="338554"/>
          </a:xfrm>
          <a:prstGeom prst="rect">
            <a:avLst/>
          </a:prstGeom>
          <a:noFill/>
        </p:spPr>
        <p:txBody>
          <a:bodyPr wrap="none" rtlCol="0">
            <a:spAutoFit/>
          </a:bodyPr>
          <a:lstStyle/>
          <a:p>
            <a:r>
              <a:rPr lang="zh-CN" altLang="en-US" sz="1600" b="1" dirty="0">
                <a:solidFill>
                  <a:schemeClr val="accent1">
                    <a:lumMod val="75000"/>
                  </a:schemeClr>
                </a:solidFill>
              </a:rPr>
              <a:t>打开方式</a:t>
            </a:r>
          </a:p>
        </p:txBody>
      </p:sp>
      <p:sp>
        <p:nvSpPr>
          <p:cNvPr id="21" name="文本框 20"/>
          <p:cNvSpPr txBox="1"/>
          <p:nvPr/>
        </p:nvSpPr>
        <p:spPr>
          <a:xfrm>
            <a:off x="3890010" y="2841625"/>
            <a:ext cx="1005403" cy="338554"/>
          </a:xfrm>
          <a:prstGeom prst="rect">
            <a:avLst/>
          </a:prstGeom>
          <a:noFill/>
        </p:spPr>
        <p:txBody>
          <a:bodyPr wrap="none" rtlCol="0">
            <a:spAutoFit/>
          </a:bodyPr>
          <a:lstStyle/>
          <a:p>
            <a:r>
              <a:rPr lang="zh-CN" altLang="en-US" sz="1600" b="1" dirty="0">
                <a:solidFill>
                  <a:schemeClr val="accent3"/>
                </a:solidFill>
              </a:rPr>
              <a:t>其他参数</a:t>
            </a:r>
          </a:p>
        </p:txBody>
      </p:sp>
      <p:cxnSp>
        <p:nvCxnSpPr>
          <p:cNvPr id="22" name="直接连接符 21"/>
          <p:cNvCxnSpPr/>
          <p:nvPr/>
        </p:nvCxnSpPr>
        <p:spPr>
          <a:xfrm>
            <a:off x="3225800" y="2771775"/>
            <a:ext cx="635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2472055" y="1179830"/>
            <a:ext cx="6253480" cy="107632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600" b="1" dirty="0">
                <a:solidFill>
                  <a:schemeClr val="accent1">
                    <a:lumMod val="75000"/>
                  </a:schemeClr>
                </a:solidFill>
              </a:rPr>
              <a:t>主要的几个模式：</a:t>
            </a:r>
          </a:p>
          <a:p>
            <a:r>
              <a:rPr lang="en-US" altLang="zh-CN" sz="1600" dirty="0">
                <a:latin typeface="Sarasa Term SC" panose="02000509000000000000" charset="-122"/>
                <a:ea typeface="Sarasa Term SC" panose="02000509000000000000" charset="-122"/>
              </a:rPr>
              <a:t>r: </a:t>
            </a:r>
            <a:r>
              <a:rPr lang="zh-CN" altLang="en-US" sz="1600" dirty="0">
                <a:latin typeface="Sarasa Term SC" panose="02000509000000000000" charset="-122"/>
                <a:ea typeface="Sarasa Term SC" panose="02000509000000000000" charset="-122"/>
              </a:rPr>
              <a:t>只读模式，指针放在文件头。</a:t>
            </a:r>
            <a:endParaRPr lang="en-US" altLang="zh-CN" sz="1600" dirty="0">
              <a:latin typeface="Sarasa Term SC" panose="02000509000000000000" charset="-122"/>
              <a:ea typeface="Sarasa Term SC" panose="02000509000000000000" charset="-122"/>
            </a:endParaRPr>
          </a:p>
          <a:p>
            <a:r>
              <a:rPr lang="en-US" altLang="zh-CN" sz="1600" dirty="0">
                <a:latin typeface="Sarasa Term SC" panose="02000509000000000000" charset="-122"/>
                <a:ea typeface="Sarasa Term SC" panose="02000509000000000000" charset="-122"/>
              </a:rPr>
              <a:t>w: </a:t>
            </a:r>
            <a:r>
              <a:rPr lang="zh-CN" altLang="en-US" sz="1600" dirty="0">
                <a:latin typeface="Sarasa Term SC" panose="02000509000000000000" charset="-122"/>
                <a:ea typeface="Sarasa Term SC" panose="02000509000000000000" charset="-122"/>
              </a:rPr>
              <a:t>只写模式，这个模式会将已存在的文件清空。</a:t>
            </a:r>
            <a:endParaRPr lang="en-US" altLang="zh-CN" sz="1600" dirty="0">
              <a:latin typeface="Sarasa Term SC" panose="02000509000000000000" charset="-122"/>
              <a:ea typeface="Sarasa Term SC" panose="02000509000000000000" charset="-122"/>
            </a:endParaRPr>
          </a:p>
          <a:p>
            <a:r>
              <a:rPr lang="en-US" altLang="zh-CN" sz="1600" dirty="0">
                <a:latin typeface="Sarasa Term SC" panose="02000509000000000000" charset="-122"/>
                <a:ea typeface="Sarasa Term SC" panose="02000509000000000000" charset="-122"/>
              </a:rPr>
              <a:t>a: </a:t>
            </a:r>
            <a:r>
              <a:rPr lang="zh-CN" altLang="en-US" sz="1600" dirty="0">
                <a:latin typeface="Sarasa Term SC" panose="02000509000000000000" charset="-122"/>
                <a:ea typeface="Sarasa Term SC" panose="02000509000000000000" charset="-122"/>
              </a:rPr>
              <a:t>追加模式，在一个已存在的文件中追加内容，指针放在文件末尾。</a:t>
            </a:r>
          </a:p>
        </p:txBody>
      </p:sp>
      <p:cxnSp>
        <p:nvCxnSpPr>
          <p:cNvPr id="25" name="直接箭头连接符 24"/>
          <p:cNvCxnSpPr/>
          <p:nvPr/>
        </p:nvCxnSpPr>
        <p:spPr>
          <a:xfrm flipV="1">
            <a:off x="3302000" y="2422525"/>
            <a:ext cx="0" cy="349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61950" y="2461260"/>
            <a:ext cx="2214880" cy="33718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600">
                <a:solidFill>
                  <a:schemeClr val="accent2"/>
                </a:solidFill>
                <a:latin typeface="Sarasa Term SC" panose="02000509000000000000" charset="-122"/>
                <a:ea typeface="Sarasa Term SC" panose="02000509000000000000" charset="-122"/>
              </a:rPr>
              <a:t>相对路径或者绝对路径</a:t>
            </a:r>
          </a:p>
        </p:txBody>
      </p:sp>
      <p:sp>
        <p:nvSpPr>
          <p:cNvPr id="27" name="文本框 26"/>
          <p:cNvSpPr txBox="1"/>
          <p:nvPr/>
        </p:nvSpPr>
        <p:spPr>
          <a:xfrm>
            <a:off x="4925060" y="2462897"/>
            <a:ext cx="3027680" cy="583565"/>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zh-CN" altLang="en-US" sz="1600" b="1">
                <a:solidFill>
                  <a:schemeClr val="accent3"/>
                </a:solidFill>
                <a:latin typeface="Sarasa Term SC" panose="02000509000000000000" charset="-122"/>
                <a:ea typeface="Sarasa Term SC" panose="02000509000000000000" charset="-122"/>
                <a:cs typeface="Sarasa Term SC" panose="02000509000000000000" charset="-122"/>
              </a:rPr>
              <a:t>可能用到的参数：指定编码方式</a:t>
            </a:r>
            <a:endParaRPr lang="zh-CN" altLang="en-US" sz="1600">
              <a:solidFill>
                <a:schemeClr val="accent3"/>
              </a:solidFill>
              <a:latin typeface="Sarasa Term SC" panose="02000509000000000000" charset="-122"/>
              <a:ea typeface="Sarasa Term SC" panose="02000509000000000000" charset="-122"/>
              <a:cs typeface="Sarasa Term SC" panose="02000509000000000000" charset="-122"/>
            </a:endParaRPr>
          </a:p>
          <a:p>
            <a:r>
              <a:rPr lang="en-US" altLang="zh-CN" sz="1600">
                <a:solidFill>
                  <a:schemeClr val="accent3"/>
                </a:solidFill>
                <a:latin typeface="Sarasa Term SC" panose="02000509000000000000" charset="-122"/>
                <a:ea typeface="Sarasa Term SC" panose="02000509000000000000" charset="-122"/>
                <a:cs typeface="Sarasa Term SC" panose="02000509000000000000" charset="-122"/>
              </a:rPr>
              <a:t>encoding = “utf-8”</a:t>
            </a:r>
          </a:p>
        </p:txBody>
      </p:sp>
      <p:sp>
        <p:nvSpPr>
          <p:cNvPr id="29" name="文本框 28"/>
          <p:cNvSpPr txBox="1"/>
          <p:nvPr/>
        </p:nvSpPr>
        <p:spPr>
          <a:xfrm>
            <a:off x="6100445" y="3956685"/>
            <a:ext cx="4664710" cy="52197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a:latin typeface="Sarasa Term SC" panose="02000509000000000000" charset="-122"/>
                <a:ea typeface="Sarasa Term SC" panose="02000509000000000000" charset="-122"/>
                <a:cs typeface="Sarasa Term SC" panose="02000509000000000000" charset="-122"/>
              </a:rPr>
              <a:t>直接读取文本内所有内容，不推荐这种方式，如果文本太大，读取会非常缓慢。返回字符串类型。</a:t>
            </a:r>
          </a:p>
        </p:txBody>
      </p:sp>
      <p:sp>
        <p:nvSpPr>
          <p:cNvPr id="30" name="文本框 29"/>
          <p:cNvSpPr txBox="1"/>
          <p:nvPr/>
        </p:nvSpPr>
        <p:spPr>
          <a:xfrm>
            <a:off x="6100445" y="4478655"/>
            <a:ext cx="4664710" cy="52197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a:latin typeface="Sarasa Term SC" panose="02000509000000000000" charset="-122"/>
                <a:ea typeface="Sarasa Term SC" panose="02000509000000000000" charset="-122"/>
                <a:cs typeface="Sarasa Term SC" panose="02000509000000000000" charset="-122"/>
              </a:rPr>
              <a:t>每一次读取一行，再次执行时再读取下一行，返回的时字符串类型。</a:t>
            </a:r>
          </a:p>
        </p:txBody>
      </p:sp>
      <p:sp>
        <p:nvSpPr>
          <p:cNvPr id="31" name="文本框 30"/>
          <p:cNvSpPr txBox="1"/>
          <p:nvPr/>
        </p:nvSpPr>
        <p:spPr>
          <a:xfrm>
            <a:off x="6100445" y="5000625"/>
            <a:ext cx="4664710" cy="52197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400">
                <a:latin typeface="Sarasa Term SC" panose="02000509000000000000" charset="-122"/>
                <a:ea typeface="Sarasa Term SC" panose="02000509000000000000" charset="-122"/>
                <a:cs typeface="Sarasa Term SC" panose="02000509000000000000" charset="-122"/>
              </a:rPr>
              <a:t>按照行读取整个文件，每一行都成为列表里的一个元素，最后返回一个列表。</a:t>
            </a:r>
          </a:p>
        </p:txBody>
      </p:sp>
      <p:sp>
        <p:nvSpPr>
          <p:cNvPr id="32" name="文本框 31"/>
          <p:cNvSpPr txBox="1"/>
          <p:nvPr/>
        </p:nvSpPr>
        <p:spPr>
          <a:xfrm>
            <a:off x="800100" y="5198745"/>
            <a:ext cx="2054860" cy="460375"/>
          </a:xfrm>
          <a:prstGeom prst="rect">
            <a:avLst/>
          </a:prstGeom>
          <a:noFill/>
        </p:spPr>
        <p:txBody>
          <a:bodyPr wrap="none" rtlCol="0">
            <a:spAutoFit/>
          </a:bodyPr>
          <a:lstStyle/>
          <a:p>
            <a:r>
              <a:rPr lang="zh-CN" altLang="en-US" sz="2400" b="1">
                <a:solidFill>
                  <a:schemeClr val="accent1">
                    <a:lumMod val="75000"/>
                  </a:schemeClr>
                </a:solidFill>
              </a:rPr>
              <a:t>在</a:t>
            </a:r>
            <a:r>
              <a:rPr lang="en-US" altLang="zh-CN" sz="2400" b="1">
                <a:solidFill>
                  <a:schemeClr val="accent1">
                    <a:lumMod val="75000"/>
                  </a:schemeClr>
                </a:solidFill>
              </a:rPr>
              <a:t>vscode</a:t>
            </a:r>
            <a:r>
              <a:rPr lang="zh-CN" altLang="en-US" sz="2400" b="1">
                <a:solidFill>
                  <a:schemeClr val="accent1">
                    <a:lumMod val="75000"/>
                  </a:schemeClr>
                </a:solidFill>
              </a:rPr>
              <a:t>演示</a:t>
            </a:r>
          </a:p>
        </p:txBody>
      </p:sp>
      <mc:AlternateContent xmlns:mc="http://schemas.openxmlformats.org/markup-compatibility/2006" xmlns:p14="http://schemas.microsoft.com/office/powerpoint/2010/main">
        <mc:Choice Requires="p14">
          <p:contentPart p14:bwMode="auto" r:id="rId9">
            <p14:nvContentPartPr>
              <p14:cNvPr id="17" name="墨迹 16">
                <a:extLst>
                  <a:ext uri="{FF2B5EF4-FFF2-40B4-BE49-F238E27FC236}">
                    <a16:creationId xmlns:a16="http://schemas.microsoft.com/office/drawing/2014/main" id="{ADFD4010-9DEA-4103-8421-0214F4F7060B}"/>
                  </a:ext>
                </a:extLst>
              </p14:cNvPr>
              <p14:cNvContentPartPr/>
              <p14:nvPr/>
            </p14:nvContentPartPr>
            <p14:xfrm>
              <a:off x="1936080" y="2935080"/>
              <a:ext cx="734040" cy="73800"/>
            </p14:xfrm>
          </p:contentPart>
        </mc:Choice>
        <mc:Fallback xmlns="">
          <p:pic>
            <p:nvPicPr>
              <p:cNvPr id="17" name="墨迹 16">
                <a:extLst>
                  <a:ext uri="{FF2B5EF4-FFF2-40B4-BE49-F238E27FC236}">
                    <a16:creationId xmlns:a16="http://schemas.microsoft.com/office/drawing/2014/main" id="{ADFD4010-9DEA-4103-8421-0214F4F7060B}"/>
                  </a:ext>
                </a:extLst>
              </p:cNvPr>
              <p:cNvPicPr/>
              <p:nvPr/>
            </p:nvPicPr>
            <p:blipFill>
              <a:blip r:embed="rId10"/>
              <a:stretch>
                <a:fillRect/>
              </a:stretch>
            </p:blipFill>
            <p:spPr>
              <a:xfrm>
                <a:off x="1920240" y="2871720"/>
                <a:ext cx="7653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墨迹 22">
                <a:extLst>
                  <a:ext uri="{FF2B5EF4-FFF2-40B4-BE49-F238E27FC236}">
                    <a16:creationId xmlns:a16="http://schemas.microsoft.com/office/drawing/2014/main" id="{EA6190C5-C58A-4475-BC26-F5B053891B30}"/>
                  </a:ext>
                </a:extLst>
              </p14:cNvPr>
              <p14:cNvContentPartPr/>
              <p14:nvPr/>
            </p14:nvContentPartPr>
            <p14:xfrm>
              <a:off x="2099880" y="2991240"/>
              <a:ext cx="615600" cy="56880"/>
            </p14:xfrm>
          </p:contentPart>
        </mc:Choice>
        <mc:Fallback xmlns="">
          <p:pic>
            <p:nvPicPr>
              <p:cNvPr id="23" name="墨迹 22">
                <a:extLst>
                  <a:ext uri="{FF2B5EF4-FFF2-40B4-BE49-F238E27FC236}">
                    <a16:creationId xmlns:a16="http://schemas.microsoft.com/office/drawing/2014/main" id="{EA6190C5-C58A-4475-BC26-F5B053891B30}"/>
                  </a:ext>
                </a:extLst>
              </p:cNvPr>
              <p:cNvPicPr/>
              <p:nvPr/>
            </p:nvPicPr>
            <p:blipFill>
              <a:blip r:embed="rId12"/>
              <a:stretch>
                <a:fillRect/>
              </a:stretch>
            </p:blipFill>
            <p:spPr>
              <a:xfrm>
                <a:off x="2084040" y="2927880"/>
                <a:ext cx="6469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8" name="墨迹 27">
                <a:extLst>
                  <a:ext uri="{FF2B5EF4-FFF2-40B4-BE49-F238E27FC236}">
                    <a16:creationId xmlns:a16="http://schemas.microsoft.com/office/drawing/2014/main" id="{DAAF3DB4-896F-4F4B-B2EB-A10508C3C712}"/>
                  </a:ext>
                </a:extLst>
              </p14:cNvPr>
              <p14:cNvContentPartPr/>
              <p14:nvPr/>
            </p14:nvContentPartPr>
            <p14:xfrm>
              <a:off x="1986840" y="3047760"/>
              <a:ext cx="920520" cy="28800"/>
            </p14:xfrm>
          </p:contentPart>
        </mc:Choice>
        <mc:Fallback xmlns="">
          <p:pic>
            <p:nvPicPr>
              <p:cNvPr id="28" name="墨迹 27">
                <a:extLst>
                  <a:ext uri="{FF2B5EF4-FFF2-40B4-BE49-F238E27FC236}">
                    <a16:creationId xmlns:a16="http://schemas.microsoft.com/office/drawing/2014/main" id="{DAAF3DB4-896F-4F4B-B2EB-A10508C3C712}"/>
                  </a:ext>
                </a:extLst>
              </p:cNvPr>
              <p:cNvPicPr/>
              <p:nvPr/>
            </p:nvPicPr>
            <p:blipFill>
              <a:blip r:embed="rId14"/>
              <a:stretch>
                <a:fillRect/>
              </a:stretch>
            </p:blipFill>
            <p:spPr>
              <a:xfrm>
                <a:off x="1971000" y="2984400"/>
                <a:ext cx="9518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墨迹 32">
                <a:extLst>
                  <a:ext uri="{FF2B5EF4-FFF2-40B4-BE49-F238E27FC236}">
                    <a16:creationId xmlns:a16="http://schemas.microsoft.com/office/drawing/2014/main" id="{A6BA4426-AF53-4788-8478-FB3B831A43DE}"/>
                  </a:ext>
                </a:extLst>
              </p14:cNvPr>
              <p14:cNvContentPartPr/>
              <p14:nvPr/>
            </p14:nvContentPartPr>
            <p14:xfrm>
              <a:off x="513720" y="2545560"/>
              <a:ext cx="609840" cy="62280"/>
            </p14:xfrm>
          </p:contentPart>
        </mc:Choice>
        <mc:Fallback xmlns="">
          <p:pic>
            <p:nvPicPr>
              <p:cNvPr id="33" name="墨迹 32">
                <a:extLst>
                  <a:ext uri="{FF2B5EF4-FFF2-40B4-BE49-F238E27FC236}">
                    <a16:creationId xmlns:a16="http://schemas.microsoft.com/office/drawing/2014/main" id="{A6BA4426-AF53-4788-8478-FB3B831A43DE}"/>
                  </a:ext>
                </a:extLst>
              </p:cNvPr>
              <p:cNvPicPr/>
              <p:nvPr/>
            </p:nvPicPr>
            <p:blipFill>
              <a:blip r:embed="rId16"/>
              <a:stretch>
                <a:fillRect/>
              </a:stretch>
            </p:blipFill>
            <p:spPr>
              <a:xfrm>
                <a:off x="497880" y="2482200"/>
                <a:ext cx="64116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墨迹 33">
                <a:extLst>
                  <a:ext uri="{FF2B5EF4-FFF2-40B4-BE49-F238E27FC236}">
                    <a16:creationId xmlns:a16="http://schemas.microsoft.com/office/drawing/2014/main" id="{2D049B0B-8B5B-44A3-94E0-AD11C65F2213}"/>
                  </a:ext>
                </a:extLst>
              </p14:cNvPr>
              <p14:cNvContentPartPr/>
              <p14:nvPr/>
            </p14:nvContentPartPr>
            <p14:xfrm>
              <a:off x="1715760" y="2635920"/>
              <a:ext cx="813240" cy="28440"/>
            </p14:xfrm>
          </p:contentPart>
        </mc:Choice>
        <mc:Fallback xmlns="">
          <p:pic>
            <p:nvPicPr>
              <p:cNvPr id="34" name="墨迹 33">
                <a:extLst>
                  <a:ext uri="{FF2B5EF4-FFF2-40B4-BE49-F238E27FC236}">
                    <a16:creationId xmlns:a16="http://schemas.microsoft.com/office/drawing/2014/main" id="{2D049B0B-8B5B-44A3-94E0-AD11C65F2213}"/>
                  </a:ext>
                </a:extLst>
              </p:cNvPr>
              <p:cNvPicPr/>
              <p:nvPr/>
            </p:nvPicPr>
            <p:blipFill>
              <a:blip r:embed="rId18"/>
              <a:stretch>
                <a:fillRect/>
              </a:stretch>
            </p:blipFill>
            <p:spPr>
              <a:xfrm>
                <a:off x="1699920" y="2572560"/>
                <a:ext cx="8445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 name="墨迹 34">
                <a:extLst>
                  <a:ext uri="{FF2B5EF4-FFF2-40B4-BE49-F238E27FC236}">
                    <a16:creationId xmlns:a16="http://schemas.microsoft.com/office/drawing/2014/main" id="{27ED2055-7535-4E2F-A5B0-F8508020754F}"/>
                  </a:ext>
                </a:extLst>
              </p14:cNvPr>
              <p14:cNvContentPartPr/>
              <p14:nvPr/>
            </p14:nvContentPartPr>
            <p14:xfrm>
              <a:off x="1303920" y="3646080"/>
              <a:ext cx="3403800" cy="73800"/>
            </p14:xfrm>
          </p:contentPart>
        </mc:Choice>
        <mc:Fallback xmlns="">
          <p:pic>
            <p:nvPicPr>
              <p:cNvPr id="35" name="墨迹 34">
                <a:extLst>
                  <a:ext uri="{FF2B5EF4-FFF2-40B4-BE49-F238E27FC236}">
                    <a16:creationId xmlns:a16="http://schemas.microsoft.com/office/drawing/2014/main" id="{27ED2055-7535-4E2F-A5B0-F8508020754F}"/>
                  </a:ext>
                </a:extLst>
              </p:cNvPr>
              <p:cNvPicPr/>
              <p:nvPr/>
            </p:nvPicPr>
            <p:blipFill>
              <a:blip r:embed="rId20"/>
              <a:stretch>
                <a:fillRect/>
              </a:stretch>
            </p:blipFill>
            <p:spPr>
              <a:xfrm>
                <a:off x="1288080" y="3582720"/>
                <a:ext cx="34351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墨迹 35">
                <a:extLst>
                  <a:ext uri="{FF2B5EF4-FFF2-40B4-BE49-F238E27FC236}">
                    <a16:creationId xmlns:a16="http://schemas.microsoft.com/office/drawing/2014/main" id="{E04DEC6D-FA03-471A-AD9F-02E225B1BE47}"/>
                  </a:ext>
                </a:extLst>
              </p14:cNvPr>
              <p14:cNvContentPartPr/>
              <p14:nvPr/>
            </p14:nvContentPartPr>
            <p14:xfrm>
              <a:off x="3065040" y="3030840"/>
              <a:ext cx="660600" cy="39960"/>
            </p14:xfrm>
          </p:contentPart>
        </mc:Choice>
        <mc:Fallback xmlns="">
          <p:pic>
            <p:nvPicPr>
              <p:cNvPr id="36" name="墨迹 35">
                <a:extLst>
                  <a:ext uri="{FF2B5EF4-FFF2-40B4-BE49-F238E27FC236}">
                    <a16:creationId xmlns:a16="http://schemas.microsoft.com/office/drawing/2014/main" id="{E04DEC6D-FA03-471A-AD9F-02E225B1BE47}"/>
                  </a:ext>
                </a:extLst>
              </p:cNvPr>
              <p:cNvPicPr/>
              <p:nvPr/>
            </p:nvPicPr>
            <p:blipFill>
              <a:blip r:embed="rId22"/>
              <a:stretch>
                <a:fillRect/>
              </a:stretch>
            </p:blipFill>
            <p:spPr>
              <a:xfrm>
                <a:off x="3049200" y="2967480"/>
                <a:ext cx="6919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墨迹 36">
                <a:extLst>
                  <a:ext uri="{FF2B5EF4-FFF2-40B4-BE49-F238E27FC236}">
                    <a16:creationId xmlns:a16="http://schemas.microsoft.com/office/drawing/2014/main" id="{B5442C78-E0F6-4907-8006-46F41A461826}"/>
                  </a:ext>
                </a:extLst>
              </p14:cNvPr>
              <p14:cNvContentPartPr/>
              <p14:nvPr/>
            </p14:nvContentPartPr>
            <p14:xfrm>
              <a:off x="2562480" y="1360080"/>
              <a:ext cx="3099240" cy="243000"/>
            </p14:xfrm>
          </p:contentPart>
        </mc:Choice>
        <mc:Fallback xmlns="">
          <p:pic>
            <p:nvPicPr>
              <p:cNvPr id="37" name="墨迹 36">
                <a:extLst>
                  <a:ext uri="{FF2B5EF4-FFF2-40B4-BE49-F238E27FC236}">
                    <a16:creationId xmlns:a16="http://schemas.microsoft.com/office/drawing/2014/main" id="{B5442C78-E0F6-4907-8006-46F41A461826}"/>
                  </a:ext>
                </a:extLst>
              </p:cNvPr>
              <p:cNvPicPr/>
              <p:nvPr/>
            </p:nvPicPr>
            <p:blipFill>
              <a:blip r:embed="rId24"/>
              <a:stretch>
                <a:fillRect/>
              </a:stretch>
            </p:blipFill>
            <p:spPr>
              <a:xfrm>
                <a:off x="2546640" y="1296720"/>
                <a:ext cx="313056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墨迹 37">
                <a:extLst>
                  <a:ext uri="{FF2B5EF4-FFF2-40B4-BE49-F238E27FC236}">
                    <a16:creationId xmlns:a16="http://schemas.microsoft.com/office/drawing/2014/main" id="{F6B40A5D-554F-416F-8062-1DFC20AB3745}"/>
                  </a:ext>
                </a:extLst>
              </p14:cNvPr>
              <p14:cNvContentPartPr/>
              <p14:nvPr/>
            </p14:nvContentPartPr>
            <p14:xfrm>
              <a:off x="2562480" y="1806120"/>
              <a:ext cx="1135080" cy="28440"/>
            </p14:xfrm>
          </p:contentPart>
        </mc:Choice>
        <mc:Fallback xmlns="">
          <p:pic>
            <p:nvPicPr>
              <p:cNvPr id="38" name="墨迹 37">
                <a:extLst>
                  <a:ext uri="{FF2B5EF4-FFF2-40B4-BE49-F238E27FC236}">
                    <a16:creationId xmlns:a16="http://schemas.microsoft.com/office/drawing/2014/main" id="{F6B40A5D-554F-416F-8062-1DFC20AB3745}"/>
                  </a:ext>
                </a:extLst>
              </p:cNvPr>
              <p:cNvPicPr/>
              <p:nvPr/>
            </p:nvPicPr>
            <p:blipFill>
              <a:blip r:embed="rId26"/>
              <a:stretch>
                <a:fillRect/>
              </a:stretch>
            </p:blipFill>
            <p:spPr>
              <a:xfrm>
                <a:off x="2546640" y="1742760"/>
                <a:ext cx="11664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9" name="墨迹 38">
                <a:extLst>
                  <a:ext uri="{FF2B5EF4-FFF2-40B4-BE49-F238E27FC236}">
                    <a16:creationId xmlns:a16="http://schemas.microsoft.com/office/drawing/2014/main" id="{4932CCA0-4A9F-4437-BEBE-EA0F33CE4ACF}"/>
                  </a:ext>
                </a:extLst>
              </p14:cNvPr>
              <p14:cNvContentPartPr/>
              <p14:nvPr/>
            </p14:nvContentPartPr>
            <p14:xfrm>
              <a:off x="3776040" y="1693080"/>
              <a:ext cx="3008880" cy="153000"/>
            </p14:xfrm>
          </p:contentPart>
        </mc:Choice>
        <mc:Fallback xmlns="">
          <p:pic>
            <p:nvPicPr>
              <p:cNvPr id="39" name="墨迹 38">
                <a:extLst>
                  <a:ext uri="{FF2B5EF4-FFF2-40B4-BE49-F238E27FC236}">
                    <a16:creationId xmlns:a16="http://schemas.microsoft.com/office/drawing/2014/main" id="{4932CCA0-4A9F-4437-BEBE-EA0F33CE4ACF}"/>
                  </a:ext>
                </a:extLst>
              </p:cNvPr>
              <p:cNvPicPr/>
              <p:nvPr/>
            </p:nvPicPr>
            <p:blipFill>
              <a:blip r:embed="rId28"/>
              <a:stretch>
                <a:fillRect/>
              </a:stretch>
            </p:blipFill>
            <p:spPr>
              <a:xfrm>
                <a:off x="3760200" y="1629720"/>
                <a:ext cx="304020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0" name="墨迹 39">
                <a:extLst>
                  <a:ext uri="{FF2B5EF4-FFF2-40B4-BE49-F238E27FC236}">
                    <a16:creationId xmlns:a16="http://schemas.microsoft.com/office/drawing/2014/main" id="{C6B5F3F7-027A-4776-865F-318CDBCF579E}"/>
                  </a:ext>
                </a:extLst>
              </p14:cNvPr>
              <p14:cNvContentPartPr/>
              <p14:nvPr/>
            </p14:nvContentPartPr>
            <p14:xfrm>
              <a:off x="2551320" y="2014920"/>
              <a:ext cx="1117800" cy="68040"/>
            </p14:xfrm>
          </p:contentPart>
        </mc:Choice>
        <mc:Fallback xmlns="">
          <p:pic>
            <p:nvPicPr>
              <p:cNvPr id="40" name="墨迹 39">
                <a:extLst>
                  <a:ext uri="{FF2B5EF4-FFF2-40B4-BE49-F238E27FC236}">
                    <a16:creationId xmlns:a16="http://schemas.microsoft.com/office/drawing/2014/main" id="{C6B5F3F7-027A-4776-865F-318CDBCF579E}"/>
                  </a:ext>
                </a:extLst>
              </p:cNvPr>
              <p:cNvPicPr/>
              <p:nvPr/>
            </p:nvPicPr>
            <p:blipFill>
              <a:blip r:embed="rId30"/>
              <a:stretch>
                <a:fillRect/>
              </a:stretch>
            </p:blipFill>
            <p:spPr>
              <a:xfrm>
                <a:off x="2535480" y="1951560"/>
                <a:ext cx="11491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1" name="墨迹 40">
                <a:extLst>
                  <a:ext uri="{FF2B5EF4-FFF2-40B4-BE49-F238E27FC236}">
                    <a16:creationId xmlns:a16="http://schemas.microsoft.com/office/drawing/2014/main" id="{EE68DF0C-2D4D-4C6B-B4DB-B1178B2FF348}"/>
                  </a:ext>
                </a:extLst>
              </p14:cNvPr>
              <p14:cNvContentPartPr/>
              <p14:nvPr/>
            </p14:nvContentPartPr>
            <p14:xfrm>
              <a:off x="3826800" y="2054520"/>
              <a:ext cx="2551680" cy="73800"/>
            </p14:xfrm>
          </p:contentPart>
        </mc:Choice>
        <mc:Fallback xmlns="">
          <p:pic>
            <p:nvPicPr>
              <p:cNvPr id="41" name="墨迹 40">
                <a:extLst>
                  <a:ext uri="{FF2B5EF4-FFF2-40B4-BE49-F238E27FC236}">
                    <a16:creationId xmlns:a16="http://schemas.microsoft.com/office/drawing/2014/main" id="{EE68DF0C-2D4D-4C6B-B4DB-B1178B2FF348}"/>
                  </a:ext>
                </a:extLst>
              </p:cNvPr>
              <p:cNvPicPr/>
              <p:nvPr/>
            </p:nvPicPr>
            <p:blipFill>
              <a:blip r:embed="rId32"/>
              <a:stretch>
                <a:fillRect/>
              </a:stretch>
            </p:blipFill>
            <p:spPr>
              <a:xfrm>
                <a:off x="3810960" y="1991160"/>
                <a:ext cx="25830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2" name="墨迹 41">
                <a:extLst>
                  <a:ext uri="{FF2B5EF4-FFF2-40B4-BE49-F238E27FC236}">
                    <a16:creationId xmlns:a16="http://schemas.microsoft.com/office/drawing/2014/main" id="{C52C4864-4FF4-4913-8A8D-F023CF64CC5E}"/>
                  </a:ext>
                </a:extLst>
              </p14:cNvPr>
              <p14:cNvContentPartPr/>
              <p14:nvPr/>
            </p14:nvContentPartPr>
            <p14:xfrm>
              <a:off x="6073560" y="2043000"/>
              <a:ext cx="711360" cy="23040"/>
            </p14:xfrm>
          </p:contentPart>
        </mc:Choice>
        <mc:Fallback xmlns="">
          <p:pic>
            <p:nvPicPr>
              <p:cNvPr id="42" name="墨迹 41">
                <a:extLst>
                  <a:ext uri="{FF2B5EF4-FFF2-40B4-BE49-F238E27FC236}">
                    <a16:creationId xmlns:a16="http://schemas.microsoft.com/office/drawing/2014/main" id="{C52C4864-4FF4-4913-8A8D-F023CF64CC5E}"/>
                  </a:ext>
                </a:extLst>
              </p:cNvPr>
              <p:cNvPicPr/>
              <p:nvPr/>
            </p:nvPicPr>
            <p:blipFill>
              <a:blip r:embed="rId34"/>
              <a:stretch>
                <a:fillRect/>
              </a:stretch>
            </p:blipFill>
            <p:spPr>
              <a:xfrm>
                <a:off x="6057720" y="1979640"/>
                <a:ext cx="7426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3" name="墨迹 42">
                <a:extLst>
                  <a:ext uri="{FF2B5EF4-FFF2-40B4-BE49-F238E27FC236}">
                    <a16:creationId xmlns:a16="http://schemas.microsoft.com/office/drawing/2014/main" id="{A68E8AAB-1ADC-46FF-B185-34AC0F24B451}"/>
                  </a:ext>
                </a:extLst>
              </p14:cNvPr>
              <p14:cNvContentPartPr/>
              <p14:nvPr/>
            </p14:nvContentPartPr>
            <p14:xfrm>
              <a:off x="7100640" y="2116440"/>
              <a:ext cx="1546920" cy="23040"/>
            </p14:xfrm>
          </p:contentPart>
        </mc:Choice>
        <mc:Fallback xmlns="">
          <p:pic>
            <p:nvPicPr>
              <p:cNvPr id="43" name="墨迹 42">
                <a:extLst>
                  <a:ext uri="{FF2B5EF4-FFF2-40B4-BE49-F238E27FC236}">
                    <a16:creationId xmlns:a16="http://schemas.microsoft.com/office/drawing/2014/main" id="{A68E8AAB-1ADC-46FF-B185-34AC0F24B451}"/>
                  </a:ext>
                </a:extLst>
              </p:cNvPr>
              <p:cNvPicPr/>
              <p:nvPr/>
            </p:nvPicPr>
            <p:blipFill>
              <a:blip r:embed="rId36"/>
              <a:stretch>
                <a:fillRect/>
              </a:stretch>
            </p:blipFill>
            <p:spPr>
              <a:xfrm>
                <a:off x="7084800" y="2053080"/>
                <a:ext cx="15782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4" name="墨迹 43">
                <a:extLst>
                  <a:ext uri="{FF2B5EF4-FFF2-40B4-BE49-F238E27FC236}">
                    <a16:creationId xmlns:a16="http://schemas.microsoft.com/office/drawing/2014/main" id="{1CF769AC-C9F8-4DA8-8857-6BDAF352ED5D}"/>
                  </a:ext>
                </a:extLst>
              </p14:cNvPr>
              <p14:cNvContentPartPr/>
              <p14:nvPr/>
            </p14:nvContentPartPr>
            <p14:xfrm>
              <a:off x="6491160" y="1360080"/>
              <a:ext cx="45360" cy="192240"/>
            </p14:xfrm>
          </p:contentPart>
        </mc:Choice>
        <mc:Fallback xmlns="">
          <p:pic>
            <p:nvPicPr>
              <p:cNvPr id="44" name="墨迹 43">
                <a:extLst>
                  <a:ext uri="{FF2B5EF4-FFF2-40B4-BE49-F238E27FC236}">
                    <a16:creationId xmlns:a16="http://schemas.microsoft.com/office/drawing/2014/main" id="{1CF769AC-C9F8-4DA8-8857-6BDAF352ED5D}"/>
                  </a:ext>
                </a:extLst>
              </p:cNvPr>
              <p:cNvPicPr/>
              <p:nvPr/>
            </p:nvPicPr>
            <p:blipFill>
              <a:blip r:embed="rId38"/>
              <a:stretch>
                <a:fillRect/>
              </a:stretch>
            </p:blipFill>
            <p:spPr>
              <a:xfrm>
                <a:off x="6475320" y="1296720"/>
                <a:ext cx="7668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5" name="墨迹 44">
                <a:extLst>
                  <a:ext uri="{FF2B5EF4-FFF2-40B4-BE49-F238E27FC236}">
                    <a16:creationId xmlns:a16="http://schemas.microsoft.com/office/drawing/2014/main" id="{A5DBB1FB-4005-470D-B5DC-2C0886D31D58}"/>
                  </a:ext>
                </a:extLst>
              </p14:cNvPr>
              <p14:cNvContentPartPr/>
              <p14:nvPr/>
            </p14:nvContentPartPr>
            <p14:xfrm>
              <a:off x="1207800" y="3962160"/>
              <a:ext cx="858600" cy="11880"/>
            </p14:xfrm>
          </p:contentPart>
        </mc:Choice>
        <mc:Fallback xmlns="">
          <p:pic>
            <p:nvPicPr>
              <p:cNvPr id="45" name="墨迹 44">
                <a:extLst>
                  <a:ext uri="{FF2B5EF4-FFF2-40B4-BE49-F238E27FC236}">
                    <a16:creationId xmlns:a16="http://schemas.microsoft.com/office/drawing/2014/main" id="{A5DBB1FB-4005-470D-B5DC-2C0886D31D58}"/>
                  </a:ext>
                </a:extLst>
              </p:cNvPr>
              <p:cNvPicPr/>
              <p:nvPr/>
            </p:nvPicPr>
            <p:blipFill>
              <a:blip r:embed="rId40"/>
              <a:stretch>
                <a:fillRect/>
              </a:stretch>
            </p:blipFill>
            <p:spPr>
              <a:xfrm>
                <a:off x="1191960" y="3898800"/>
                <a:ext cx="88992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6" name="墨迹 45">
                <a:extLst>
                  <a:ext uri="{FF2B5EF4-FFF2-40B4-BE49-F238E27FC236}">
                    <a16:creationId xmlns:a16="http://schemas.microsoft.com/office/drawing/2014/main" id="{04064161-53F6-475F-BA4C-6A1D2998FEBA}"/>
                  </a:ext>
                </a:extLst>
              </p14:cNvPr>
              <p14:cNvContentPartPr/>
              <p14:nvPr/>
            </p14:nvContentPartPr>
            <p14:xfrm>
              <a:off x="6118560" y="4097880"/>
              <a:ext cx="4420080" cy="62280"/>
            </p14:xfrm>
          </p:contentPart>
        </mc:Choice>
        <mc:Fallback xmlns="">
          <p:pic>
            <p:nvPicPr>
              <p:cNvPr id="46" name="墨迹 45">
                <a:extLst>
                  <a:ext uri="{FF2B5EF4-FFF2-40B4-BE49-F238E27FC236}">
                    <a16:creationId xmlns:a16="http://schemas.microsoft.com/office/drawing/2014/main" id="{04064161-53F6-475F-BA4C-6A1D2998FEBA}"/>
                  </a:ext>
                </a:extLst>
              </p:cNvPr>
              <p:cNvPicPr/>
              <p:nvPr/>
            </p:nvPicPr>
            <p:blipFill>
              <a:blip r:embed="rId42"/>
              <a:stretch>
                <a:fillRect/>
              </a:stretch>
            </p:blipFill>
            <p:spPr>
              <a:xfrm>
                <a:off x="6102720" y="4034520"/>
                <a:ext cx="44514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7" name="墨迹 46">
                <a:extLst>
                  <a:ext uri="{FF2B5EF4-FFF2-40B4-BE49-F238E27FC236}">
                    <a16:creationId xmlns:a16="http://schemas.microsoft.com/office/drawing/2014/main" id="{69BBE5BC-9267-46E9-9D2C-CAA8D1FECB86}"/>
                  </a:ext>
                </a:extLst>
              </p14:cNvPr>
              <p14:cNvContentPartPr/>
              <p14:nvPr/>
            </p14:nvContentPartPr>
            <p14:xfrm>
              <a:off x="6175080" y="4340520"/>
              <a:ext cx="2811240" cy="73800"/>
            </p14:xfrm>
          </p:contentPart>
        </mc:Choice>
        <mc:Fallback xmlns="">
          <p:pic>
            <p:nvPicPr>
              <p:cNvPr id="47" name="墨迹 46">
                <a:extLst>
                  <a:ext uri="{FF2B5EF4-FFF2-40B4-BE49-F238E27FC236}">
                    <a16:creationId xmlns:a16="http://schemas.microsoft.com/office/drawing/2014/main" id="{69BBE5BC-9267-46E9-9D2C-CAA8D1FECB86}"/>
                  </a:ext>
                </a:extLst>
              </p:cNvPr>
              <p:cNvPicPr/>
              <p:nvPr/>
            </p:nvPicPr>
            <p:blipFill>
              <a:blip r:embed="rId44"/>
              <a:stretch>
                <a:fillRect/>
              </a:stretch>
            </p:blipFill>
            <p:spPr>
              <a:xfrm>
                <a:off x="6159240" y="4277160"/>
                <a:ext cx="28425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8" name="墨迹 47">
                <a:extLst>
                  <a:ext uri="{FF2B5EF4-FFF2-40B4-BE49-F238E27FC236}">
                    <a16:creationId xmlns:a16="http://schemas.microsoft.com/office/drawing/2014/main" id="{FF4FC739-1603-4372-A24C-F65FA6C56642}"/>
                  </a:ext>
                </a:extLst>
              </p14:cNvPr>
              <p14:cNvContentPartPr/>
              <p14:nvPr/>
            </p14:nvContentPartPr>
            <p14:xfrm>
              <a:off x="6208920" y="4250160"/>
              <a:ext cx="3099240" cy="56880"/>
            </p14:xfrm>
          </p:contentPart>
        </mc:Choice>
        <mc:Fallback xmlns="">
          <p:pic>
            <p:nvPicPr>
              <p:cNvPr id="48" name="墨迹 47">
                <a:extLst>
                  <a:ext uri="{FF2B5EF4-FFF2-40B4-BE49-F238E27FC236}">
                    <a16:creationId xmlns:a16="http://schemas.microsoft.com/office/drawing/2014/main" id="{FF4FC739-1603-4372-A24C-F65FA6C56642}"/>
                  </a:ext>
                </a:extLst>
              </p:cNvPr>
              <p:cNvPicPr/>
              <p:nvPr/>
            </p:nvPicPr>
            <p:blipFill>
              <a:blip r:embed="rId46"/>
              <a:stretch>
                <a:fillRect/>
              </a:stretch>
            </p:blipFill>
            <p:spPr>
              <a:xfrm>
                <a:off x="6193080" y="4186800"/>
                <a:ext cx="31305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9" name="墨迹 48">
                <a:extLst>
                  <a:ext uri="{FF2B5EF4-FFF2-40B4-BE49-F238E27FC236}">
                    <a16:creationId xmlns:a16="http://schemas.microsoft.com/office/drawing/2014/main" id="{2B7306DD-2CCB-48AC-921D-84895EB848B3}"/>
                  </a:ext>
                </a:extLst>
              </p14:cNvPr>
              <p14:cNvContentPartPr/>
              <p14:nvPr/>
            </p14:nvContentPartPr>
            <p14:xfrm>
              <a:off x="1168560" y="4210560"/>
              <a:ext cx="1535400" cy="51120"/>
            </p14:xfrm>
          </p:contentPart>
        </mc:Choice>
        <mc:Fallback xmlns="">
          <p:pic>
            <p:nvPicPr>
              <p:cNvPr id="49" name="墨迹 48">
                <a:extLst>
                  <a:ext uri="{FF2B5EF4-FFF2-40B4-BE49-F238E27FC236}">
                    <a16:creationId xmlns:a16="http://schemas.microsoft.com/office/drawing/2014/main" id="{2B7306DD-2CCB-48AC-921D-84895EB848B3}"/>
                  </a:ext>
                </a:extLst>
              </p:cNvPr>
              <p:cNvPicPr/>
              <p:nvPr/>
            </p:nvPicPr>
            <p:blipFill>
              <a:blip r:embed="rId48"/>
              <a:stretch>
                <a:fillRect/>
              </a:stretch>
            </p:blipFill>
            <p:spPr>
              <a:xfrm>
                <a:off x="1152720" y="4147200"/>
                <a:ext cx="15667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0" name="墨迹 49">
                <a:extLst>
                  <a:ext uri="{FF2B5EF4-FFF2-40B4-BE49-F238E27FC236}">
                    <a16:creationId xmlns:a16="http://schemas.microsoft.com/office/drawing/2014/main" id="{C637AB51-CCBF-4720-8207-05FF3EE96020}"/>
                  </a:ext>
                </a:extLst>
              </p14:cNvPr>
              <p14:cNvContentPartPr/>
              <p14:nvPr/>
            </p14:nvContentPartPr>
            <p14:xfrm>
              <a:off x="2873160" y="4210560"/>
              <a:ext cx="360" cy="360"/>
            </p14:xfrm>
          </p:contentPart>
        </mc:Choice>
        <mc:Fallback xmlns="">
          <p:pic>
            <p:nvPicPr>
              <p:cNvPr id="50" name="墨迹 49">
                <a:extLst>
                  <a:ext uri="{FF2B5EF4-FFF2-40B4-BE49-F238E27FC236}">
                    <a16:creationId xmlns:a16="http://schemas.microsoft.com/office/drawing/2014/main" id="{C637AB51-CCBF-4720-8207-05FF3EE96020}"/>
                  </a:ext>
                </a:extLst>
              </p:cNvPr>
              <p:cNvPicPr/>
              <p:nvPr/>
            </p:nvPicPr>
            <p:blipFill>
              <a:blip r:embed="rId50"/>
              <a:stretch>
                <a:fillRect/>
              </a:stretch>
            </p:blipFill>
            <p:spPr>
              <a:xfrm>
                <a:off x="2857320" y="414720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1" name="墨迹 50">
                <a:extLst>
                  <a:ext uri="{FF2B5EF4-FFF2-40B4-BE49-F238E27FC236}">
                    <a16:creationId xmlns:a16="http://schemas.microsoft.com/office/drawing/2014/main" id="{86E515FA-80BD-4FF6-90BD-D97C0E156136}"/>
                  </a:ext>
                </a:extLst>
              </p14:cNvPr>
              <p14:cNvContentPartPr/>
              <p14:nvPr/>
            </p14:nvContentPartPr>
            <p14:xfrm>
              <a:off x="6242760" y="4605840"/>
              <a:ext cx="1264680" cy="51120"/>
            </p14:xfrm>
          </p:contentPart>
        </mc:Choice>
        <mc:Fallback xmlns="">
          <p:pic>
            <p:nvPicPr>
              <p:cNvPr id="51" name="墨迹 50">
                <a:extLst>
                  <a:ext uri="{FF2B5EF4-FFF2-40B4-BE49-F238E27FC236}">
                    <a16:creationId xmlns:a16="http://schemas.microsoft.com/office/drawing/2014/main" id="{86E515FA-80BD-4FF6-90BD-D97C0E156136}"/>
                  </a:ext>
                </a:extLst>
              </p:cNvPr>
              <p:cNvPicPr/>
              <p:nvPr/>
            </p:nvPicPr>
            <p:blipFill>
              <a:blip r:embed="rId52"/>
              <a:stretch>
                <a:fillRect/>
              </a:stretch>
            </p:blipFill>
            <p:spPr>
              <a:xfrm>
                <a:off x="6226920" y="4542480"/>
                <a:ext cx="12960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2" name="墨迹 51">
                <a:extLst>
                  <a:ext uri="{FF2B5EF4-FFF2-40B4-BE49-F238E27FC236}">
                    <a16:creationId xmlns:a16="http://schemas.microsoft.com/office/drawing/2014/main" id="{5F6A46CF-E43C-44CF-A461-A0E8D6F0B3E4}"/>
                  </a:ext>
                </a:extLst>
              </p14:cNvPr>
              <p14:cNvContentPartPr/>
              <p14:nvPr/>
            </p14:nvContentPartPr>
            <p14:xfrm>
              <a:off x="7586280" y="4605840"/>
              <a:ext cx="2940840" cy="107640"/>
            </p14:xfrm>
          </p:contentPart>
        </mc:Choice>
        <mc:Fallback xmlns="">
          <p:pic>
            <p:nvPicPr>
              <p:cNvPr id="52" name="墨迹 51">
                <a:extLst>
                  <a:ext uri="{FF2B5EF4-FFF2-40B4-BE49-F238E27FC236}">
                    <a16:creationId xmlns:a16="http://schemas.microsoft.com/office/drawing/2014/main" id="{5F6A46CF-E43C-44CF-A461-A0E8D6F0B3E4}"/>
                  </a:ext>
                </a:extLst>
              </p:cNvPr>
              <p:cNvPicPr/>
              <p:nvPr/>
            </p:nvPicPr>
            <p:blipFill>
              <a:blip r:embed="rId54"/>
              <a:stretch>
                <a:fillRect/>
              </a:stretch>
            </p:blipFill>
            <p:spPr>
              <a:xfrm>
                <a:off x="7570440" y="4542480"/>
                <a:ext cx="29721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3" name="墨迹 52">
                <a:extLst>
                  <a:ext uri="{FF2B5EF4-FFF2-40B4-BE49-F238E27FC236}">
                    <a16:creationId xmlns:a16="http://schemas.microsoft.com/office/drawing/2014/main" id="{F7C15799-106D-4FC2-A72F-1D52C966AB94}"/>
                  </a:ext>
                </a:extLst>
              </p14:cNvPr>
              <p14:cNvContentPartPr/>
              <p14:nvPr/>
            </p14:nvContentPartPr>
            <p14:xfrm>
              <a:off x="6389640" y="4882320"/>
              <a:ext cx="592920" cy="84960"/>
            </p14:xfrm>
          </p:contentPart>
        </mc:Choice>
        <mc:Fallback xmlns="">
          <p:pic>
            <p:nvPicPr>
              <p:cNvPr id="53" name="墨迹 52">
                <a:extLst>
                  <a:ext uri="{FF2B5EF4-FFF2-40B4-BE49-F238E27FC236}">
                    <a16:creationId xmlns:a16="http://schemas.microsoft.com/office/drawing/2014/main" id="{F7C15799-106D-4FC2-A72F-1D52C966AB94}"/>
                  </a:ext>
                </a:extLst>
              </p:cNvPr>
              <p:cNvPicPr/>
              <p:nvPr/>
            </p:nvPicPr>
            <p:blipFill>
              <a:blip r:embed="rId56"/>
              <a:stretch>
                <a:fillRect/>
              </a:stretch>
            </p:blipFill>
            <p:spPr>
              <a:xfrm>
                <a:off x="6373800" y="4818960"/>
                <a:ext cx="6242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4" name="墨迹 53">
                <a:extLst>
                  <a:ext uri="{FF2B5EF4-FFF2-40B4-BE49-F238E27FC236}">
                    <a16:creationId xmlns:a16="http://schemas.microsoft.com/office/drawing/2014/main" id="{935B6123-B9CB-438C-BDC9-3DC718C5E391}"/>
                  </a:ext>
                </a:extLst>
              </p14:cNvPr>
              <p14:cNvContentPartPr/>
              <p14:nvPr/>
            </p14:nvContentPartPr>
            <p14:xfrm>
              <a:off x="7106400" y="4938840"/>
              <a:ext cx="17280" cy="360"/>
            </p14:xfrm>
          </p:contentPart>
        </mc:Choice>
        <mc:Fallback xmlns="">
          <p:pic>
            <p:nvPicPr>
              <p:cNvPr id="54" name="墨迹 53">
                <a:extLst>
                  <a:ext uri="{FF2B5EF4-FFF2-40B4-BE49-F238E27FC236}">
                    <a16:creationId xmlns:a16="http://schemas.microsoft.com/office/drawing/2014/main" id="{935B6123-B9CB-438C-BDC9-3DC718C5E391}"/>
                  </a:ext>
                </a:extLst>
              </p:cNvPr>
              <p:cNvPicPr/>
              <p:nvPr/>
            </p:nvPicPr>
            <p:blipFill>
              <a:blip r:embed="rId58"/>
              <a:stretch>
                <a:fillRect/>
              </a:stretch>
            </p:blipFill>
            <p:spPr>
              <a:xfrm>
                <a:off x="7090560" y="4875480"/>
                <a:ext cx="486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6" name="墨迹 55">
                <a:extLst>
                  <a:ext uri="{FF2B5EF4-FFF2-40B4-BE49-F238E27FC236}">
                    <a16:creationId xmlns:a16="http://schemas.microsoft.com/office/drawing/2014/main" id="{1B1159BB-A2B3-480E-8EDB-DA8ECBEA20FA}"/>
                  </a:ext>
                </a:extLst>
              </p14:cNvPr>
              <p14:cNvContentPartPr/>
              <p14:nvPr/>
            </p14:nvContentPartPr>
            <p14:xfrm>
              <a:off x="6220080" y="4797720"/>
              <a:ext cx="830160" cy="39960"/>
            </p14:xfrm>
          </p:contentPart>
        </mc:Choice>
        <mc:Fallback xmlns="">
          <p:pic>
            <p:nvPicPr>
              <p:cNvPr id="56" name="墨迹 55">
                <a:extLst>
                  <a:ext uri="{FF2B5EF4-FFF2-40B4-BE49-F238E27FC236}">
                    <a16:creationId xmlns:a16="http://schemas.microsoft.com/office/drawing/2014/main" id="{1B1159BB-A2B3-480E-8EDB-DA8ECBEA20FA}"/>
                  </a:ext>
                </a:extLst>
              </p:cNvPr>
              <p:cNvPicPr/>
              <p:nvPr/>
            </p:nvPicPr>
            <p:blipFill>
              <a:blip r:embed="rId60"/>
              <a:stretch>
                <a:fillRect/>
              </a:stretch>
            </p:blipFill>
            <p:spPr>
              <a:xfrm>
                <a:off x="6204240" y="4734360"/>
                <a:ext cx="8614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7" name="墨迹 56">
                <a:extLst>
                  <a:ext uri="{FF2B5EF4-FFF2-40B4-BE49-F238E27FC236}">
                    <a16:creationId xmlns:a16="http://schemas.microsoft.com/office/drawing/2014/main" id="{2860444E-D987-4266-8EFE-8223D19E8E8E}"/>
                  </a:ext>
                </a:extLst>
              </p14:cNvPr>
              <p14:cNvContentPartPr/>
              <p14:nvPr/>
            </p14:nvContentPartPr>
            <p14:xfrm>
              <a:off x="1202400" y="4481640"/>
              <a:ext cx="1309680" cy="113040"/>
            </p14:xfrm>
          </p:contentPart>
        </mc:Choice>
        <mc:Fallback xmlns="">
          <p:pic>
            <p:nvPicPr>
              <p:cNvPr id="57" name="墨迹 56">
                <a:extLst>
                  <a:ext uri="{FF2B5EF4-FFF2-40B4-BE49-F238E27FC236}">
                    <a16:creationId xmlns:a16="http://schemas.microsoft.com/office/drawing/2014/main" id="{2860444E-D987-4266-8EFE-8223D19E8E8E}"/>
                  </a:ext>
                </a:extLst>
              </p:cNvPr>
              <p:cNvPicPr/>
              <p:nvPr/>
            </p:nvPicPr>
            <p:blipFill>
              <a:blip r:embed="rId62"/>
              <a:stretch>
                <a:fillRect/>
              </a:stretch>
            </p:blipFill>
            <p:spPr>
              <a:xfrm>
                <a:off x="1186560" y="4418280"/>
                <a:ext cx="13410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8" name="墨迹 57">
                <a:extLst>
                  <a:ext uri="{FF2B5EF4-FFF2-40B4-BE49-F238E27FC236}">
                    <a16:creationId xmlns:a16="http://schemas.microsoft.com/office/drawing/2014/main" id="{179EF389-8D43-4FD4-B36A-B734767AD415}"/>
                  </a:ext>
                </a:extLst>
              </p14:cNvPr>
              <p14:cNvContentPartPr/>
              <p14:nvPr/>
            </p14:nvContentPartPr>
            <p14:xfrm>
              <a:off x="6242760" y="5153400"/>
              <a:ext cx="299520" cy="28440"/>
            </p14:xfrm>
          </p:contentPart>
        </mc:Choice>
        <mc:Fallback xmlns="">
          <p:pic>
            <p:nvPicPr>
              <p:cNvPr id="58" name="墨迹 57">
                <a:extLst>
                  <a:ext uri="{FF2B5EF4-FFF2-40B4-BE49-F238E27FC236}">
                    <a16:creationId xmlns:a16="http://schemas.microsoft.com/office/drawing/2014/main" id="{179EF389-8D43-4FD4-B36A-B734767AD415}"/>
                  </a:ext>
                </a:extLst>
              </p:cNvPr>
              <p:cNvPicPr/>
              <p:nvPr/>
            </p:nvPicPr>
            <p:blipFill>
              <a:blip r:embed="rId64"/>
              <a:stretch>
                <a:fillRect/>
              </a:stretch>
            </p:blipFill>
            <p:spPr>
              <a:xfrm>
                <a:off x="6226920" y="5090040"/>
                <a:ext cx="3308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9" name="墨迹 58">
                <a:extLst>
                  <a:ext uri="{FF2B5EF4-FFF2-40B4-BE49-F238E27FC236}">
                    <a16:creationId xmlns:a16="http://schemas.microsoft.com/office/drawing/2014/main" id="{DECC74A1-56E4-4DB7-AEA7-7A000A57A6FF}"/>
                  </a:ext>
                </a:extLst>
              </p14:cNvPr>
              <p14:cNvContentPartPr/>
              <p14:nvPr/>
            </p14:nvContentPartPr>
            <p14:xfrm>
              <a:off x="1213560" y="4492800"/>
              <a:ext cx="1812240" cy="203760"/>
            </p14:xfrm>
          </p:contentPart>
        </mc:Choice>
        <mc:Fallback xmlns="">
          <p:pic>
            <p:nvPicPr>
              <p:cNvPr id="59" name="墨迹 58">
                <a:extLst>
                  <a:ext uri="{FF2B5EF4-FFF2-40B4-BE49-F238E27FC236}">
                    <a16:creationId xmlns:a16="http://schemas.microsoft.com/office/drawing/2014/main" id="{DECC74A1-56E4-4DB7-AEA7-7A000A57A6FF}"/>
                  </a:ext>
                </a:extLst>
              </p:cNvPr>
              <p:cNvPicPr/>
              <p:nvPr/>
            </p:nvPicPr>
            <p:blipFill>
              <a:blip r:embed="rId66"/>
              <a:stretch>
                <a:fillRect/>
              </a:stretch>
            </p:blipFill>
            <p:spPr>
              <a:xfrm>
                <a:off x="1197720" y="4429440"/>
                <a:ext cx="18435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0" name="墨迹 59">
                <a:extLst>
                  <a:ext uri="{FF2B5EF4-FFF2-40B4-BE49-F238E27FC236}">
                    <a16:creationId xmlns:a16="http://schemas.microsoft.com/office/drawing/2014/main" id="{DB01CAF9-8660-48A7-A18F-05E5CCA390C6}"/>
                  </a:ext>
                </a:extLst>
              </p14:cNvPr>
              <p14:cNvContentPartPr/>
              <p14:nvPr/>
            </p14:nvContentPartPr>
            <p14:xfrm>
              <a:off x="6310440" y="5141880"/>
              <a:ext cx="3895200" cy="73800"/>
            </p14:xfrm>
          </p:contentPart>
        </mc:Choice>
        <mc:Fallback xmlns="">
          <p:pic>
            <p:nvPicPr>
              <p:cNvPr id="60" name="墨迹 59">
                <a:extLst>
                  <a:ext uri="{FF2B5EF4-FFF2-40B4-BE49-F238E27FC236}">
                    <a16:creationId xmlns:a16="http://schemas.microsoft.com/office/drawing/2014/main" id="{DB01CAF9-8660-48A7-A18F-05E5CCA390C6}"/>
                  </a:ext>
                </a:extLst>
              </p:cNvPr>
              <p:cNvPicPr/>
              <p:nvPr/>
            </p:nvPicPr>
            <p:blipFill>
              <a:blip r:embed="rId68"/>
              <a:stretch>
                <a:fillRect/>
              </a:stretch>
            </p:blipFill>
            <p:spPr>
              <a:xfrm>
                <a:off x="6294600" y="5078520"/>
                <a:ext cx="39265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1" name="墨迹 60">
                <a:extLst>
                  <a:ext uri="{FF2B5EF4-FFF2-40B4-BE49-F238E27FC236}">
                    <a16:creationId xmlns:a16="http://schemas.microsoft.com/office/drawing/2014/main" id="{BD66550C-0159-45A9-A4FC-9046B8DB62BA}"/>
                  </a:ext>
                </a:extLst>
              </p14:cNvPr>
              <p14:cNvContentPartPr/>
              <p14:nvPr/>
            </p14:nvContentPartPr>
            <p14:xfrm>
              <a:off x="6192000" y="5299920"/>
              <a:ext cx="1219680" cy="68040"/>
            </p14:xfrm>
          </p:contentPart>
        </mc:Choice>
        <mc:Fallback xmlns="">
          <p:pic>
            <p:nvPicPr>
              <p:cNvPr id="61" name="墨迹 60">
                <a:extLst>
                  <a:ext uri="{FF2B5EF4-FFF2-40B4-BE49-F238E27FC236}">
                    <a16:creationId xmlns:a16="http://schemas.microsoft.com/office/drawing/2014/main" id="{BD66550C-0159-45A9-A4FC-9046B8DB62BA}"/>
                  </a:ext>
                </a:extLst>
              </p:cNvPr>
              <p:cNvPicPr/>
              <p:nvPr/>
            </p:nvPicPr>
            <p:blipFill>
              <a:blip r:embed="rId70"/>
              <a:stretch>
                <a:fillRect/>
              </a:stretch>
            </p:blipFill>
            <p:spPr>
              <a:xfrm>
                <a:off x="6176160" y="5236560"/>
                <a:ext cx="12510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2" name="墨迹 61">
                <a:extLst>
                  <a:ext uri="{FF2B5EF4-FFF2-40B4-BE49-F238E27FC236}">
                    <a16:creationId xmlns:a16="http://schemas.microsoft.com/office/drawing/2014/main" id="{21224D3C-0540-4837-9873-D9B645AC21C4}"/>
                  </a:ext>
                </a:extLst>
              </p14:cNvPr>
              <p14:cNvContentPartPr/>
              <p14:nvPr/>
            </p14:nvContentPartPr>
            <p14:xfrm>
              <a:off x="564480" y="1055520"/>
              <a:ext cx="8687160" cy="5142240"/>
            </p14:xfrm>
          </p:contentPart>
        </mc:Choice>
        <mc:Fallback xmlns="">
          <p:pic>
            <p:nvPicPr>
              <p:cNvPr id="62" name="墨迹 61">
                <a:extLst>
                  <a:ext uri="{FF2B5EF4-FFF2-40B4-BE49-F238E27FC236}">
                    <a16:creationId xmlns:a16="http://schemas.microsoft.com/office/drawing/2014/main" id="{21224D3C-0540-4837-9873-D9B645AC21C4}"/>
                  </a:ext>
                </a:extLst>
              </p:cNvPr>
              <p:cNvPicPr/>
              <p:nvPr/>
            </p:nvPicPr>
            <p:blipFill>
              <a:blip r:embed="rId72"/>
              <a:stretch>
                <a:fillRect/>
              </a:stretch>
            </p:blipFill>
            <p:spPr>
              <a:xfrm>
                <a:off x="555120" y="1046160"/>
                <a:ext cx="8705880" cy="5160960"/>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custDataLst>
                <p:tags r:id="rId4"/>
              </p:custDataLst>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55" name="稻壳儿春秋广告/盗版必究        原创来源：http://chn.docer.com/works?userid=199329941#!/work_tim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custDataLst>
                <p:tags r:id="rId3"/>
              </p:custDataLst>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69" name="稻壳儿春秋广告/盗版必究        原创来源：http://chn.docer.com/works?userid=199329941#!/work_tim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custDataLst>
                <p:tags r:id="rId2"/>
              </p:custDataLst>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70" name="稻壳儿春秋广告/盗版必究        原创来源：http://chn.docer.com/works?userid=199329941#!/work_tim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182110" y="348548"/>
            <a:ext cx="3827780" cy="521970"/>
          </a:xfrm>
          <a:prstGeom prst="rect">
            <a:avLst/>
          </a:prstGeom>
          <a:noFill/>
        </p:spPr>
        <p:txBody>
          <a:bodyPr wrap="none" rtlCol="0">
            <a:spAutoFit/>
          </a:bodyPr>
          <a:lstStyle/>
          <a:p>
            <a:pPr algn="ctr"/>
            <a:r>
              <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第二部分</a:t>
            </a:r>
            <a:r>
              <a:rPr lang="en-US" altLang="zh-CN"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 </a:t>
            </a:r>
            <a:r>
              <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读一个表格？</a:t>
            </a:r>
          </a:p>
        </p:txBody>
      </p:sp>
      <p:sp>
        <p:nvSpPr>
          <p:cNvPr id="14" name="稻壳儿春秋广告/盗版必究        原创来源：http://chn.docer.com/works?userid=199329941#!/work_time"/>
          <p:cNvSpPr/>
          <p:nvPr>
            <p:custDataLst>
              <p:tags r:id="rId1"/>
            </p:custDataLst>
          </p:nvPr>
        </p:nvSpPr>
        <p:spPr>
          <a:xfrm>
            <a:off x="5526088" y="871768"/>
            <a:ext cx="1139825" cy="306705"/>
          </a:xfrm>
          <a:prstGeom prst="rect">
            <a:avLst/>
          </a:prstGeom>
          <a:effectLst/>
        </p:spPr>
        <p:txBody>
          <a:bodyPr wrap="none">
            <a:spAutoFit/>
          </a:bodyPr>
          <a:lstStyle/>
          <a:p>
            <a:pPr algn="ctr">
              <a:spcBef>
                <a:spcPct val="0"/>
              </a:spcBef>
            </a:pPr>
            <a:r>
              <a:rPr lang="en-US" altLang="zh-CN" sz="1400">
                <a:solidFill>
                  <a:schemeClr val="dk1"/>
                </a:solidFill>
                <a:latin typeface="Times New Roman" panose="02020603050405020304" charset="0"/>
                <a:ea typeface="汉仪长宋简" panose="02010600000101010101" charset="-122"/>
                <a:cs typeface="851tegakizatsu" panose="02000600000000000000" pitchFamily="2" charset="-122"/>
              </a:rPr>
              <a:t>Read a form?</a:t>
            </a:r>
          </a:p>
        </p:txBody>
      </p:sp>
      <p:sp>
        <p:nvSpPr>
          <p:cNvPr id="5" name="文本框 4"/>
          <p:cNvSpPr txBox="1"/>
          <p:nvPr/>
        </p:nvSpPr>
        <p:spPr>
          <a:xfrm>
            <a:off x="4577715" y="1327785"/>
            <a:ext cx="3628390" cy="86042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b="1">
                <a:solidFill>
                  <a:schemeClr val="accent1">
                    <a:lumMod val="75000"/>
                  </a:schemeClr>
                </a:solidFill>
              </a:rPr>
              <a:t>两种方式</a:t>
            </a:r>
            <a:endParaRPr lang="en-US" altLang="zh-CN" b="1">
              <a:solidFill>
                <a:schemeClr val="accent1">
                  <a:lumMod val="75000"/>
                </a:schemeClr>
              </a:solidFill>
            </a:endParaRPr>
          </a:p>
          <a:p>
            <a:r>
              <a:rPr lang="en-US" altLang="zh-CN" sz="1600"/>
              <a:t>1. </a:t>
            </a:r>
            <a:r>
              <a:rPr lang="zh-CN" altLang="en-US" sz="1600"/>
              <a:t>自己编写代码读取。</a:t>
            </a:r>
          </a:p>
          <a:p>
            <a:r>
              <a:rPr lang="en-US" altLang="zh-CN" sz="1600"/>
              <a:t>2. </a:t>
            </a:r>
            <a:r>
              <a:rPr lang="zh-CN" altLang="en-US" sz="1600"/>
              <a:t>使用现有的模块。</a:t>
            </a:r>
          </a:p>
        </p:txBody>
      </p:sp>
      <p:grpSp>
        <p:nvGrpSpPr>
          <p:cNvPr id="10" name="组合 9"/>
          <p:cNvGrpSpPr/>
          <p:nvPr/>
        </p:nvGrpSpPr>
        <p:grpSpPr>
          <a:xfrm>
            <a:off x="4577715" y="2249805"/>
            <a:ext cx="6565900" cy="1690370"/>
            <a:chOff x="7209" y="3543"/>
            <a:chExt cx="10340" cy="2662"/>
          </a:xfrm>
        </p:grpSpPr>
        <p:sp>
          <p:nvSpPr>
            <p:cNvPr id="8" name="文本框 7"/>
            <p:cNvSpPr txBox="1"/>
            <p:nvPr/>
          </p:nvSpPr>
          <p:spPr>
            <a:xfrm>
              <a:off x="7209" y="3543"/>
              <a:ext cx="2379" cy="580"/>
            </a:xfrm>
            <a:prstGeom prst="rect">
              <a:avLst/>
            </a:prstGeom>
            <a:noFill/>
          </p:spPr>
          <p:txBody>
            <a:bodyPr wrap="none" rtlCol="0">
              <a:spAutoFit/>
            </a:bodyPr>
            <a:lstStyle/>
            <a:p>
              <a:r>
                <a:rPr lang="en-US" altLang="zh-CN" b="1">
                  <a:solidFill>
                    <a:schemeClr val="accent1">
                      <a:lumMod val="75000"/>
                    </a:schemeClr>
                  </a:solidFill>
                </a:rPr>
                <a:t>CSV</a:t>
              </a:r>
              <a:r>
                <a:rPr lang="zh-CN" altLang="en-US" b="1">
                  <a:solidFill>
                    <a:schemeClr val="accent1">
                      <a:lumMod val="75000"/>
                    </a:schemeClr>
                  </a:solidFill>
                </a:rPr>
                <a:t>表格文件</a:t>
              </a:r>
            </a:p>
          </p:txBody>
        </p:sp>
        <p:sp>
          <p:nvSpPr>
            <p:cNvPr id="9" name="文本框 8"/>
            <p:cNvSpPr txBox="1"/>
            <p:nvPr/>
          </p:nvSpPr>
          <p:spPr>
            <a:xfrm>
              <a:off x="7209" y="4123"/>
              <a:ext cx="10340" cy="208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indent="457200" fontAlgn="auto"/>
              <a:r>
                <a:rPr lang="zh-CN" altLang="en-US" sz="1600"/>
                <a:t>这中表格结构简单，每一项用分隔符隔开，分隔符可以是逗号，空格等。</a:t>
              </a:r>
            </a:p>
            <a:p>
              <a:pPr indent="457200" fontAlgn="auto"/>
              <a:r>
                <a:rPr lang="zh-CN" altLang="en-US" sz="1600"/>
                <a:t>一般的</a:t>
              </a:r>
              <a:r>
                <a:rPr lang="en-US" altLang="zh-CN" sz="1600"/>
                <a:t>xls</a:t>
              </a:r>
              <a:r>
                <a:rPr lang="zh-CN" altLang="en-US" sz="1600"/>
                <a:t>文件可以转存为</a:t>
              </a:r>
              <a:r>
                <a:rPr lang="en-US" altLang="zh-CN" sz="1600"/>
                <a:t>csv</a:t>
              </a:r>
              <a:r>
                <a:rPr lang="zh-CN" altLang="en-US" sz="1600"/>
                <a:t>格式文件。如果手动读取表格，通常读取的就是这种文件。</a:t>
              </a:r>
            </a:p>
            <a:p>
              <a:pPr indent="457200" fontAlgn="auto"/>
              <a:r>
                <a:rPr lang="zh-CN" altLang="en-US" sz="1600"/>
                <a:t>如果使用现有模块，可以直接这种</a:t>
              </a:r>
              <a:r>
                <a:rPr lang="en-US" altLang="zh-CN" sz="1600"/>
                <a:t>csv</a:t>
              </a:r>
              <a:r>
                <a:rPr lang="zh-CN" altLang="en-US" sz="1600"/>
                <a:t>文件和读取</a:t>
              </a:r>
              <a:r>
                <a:rPr lang="en-US" altLang="zh-CN" sz="1600"/>
                <a:t>xls</a:t>
              </a:r>
              <a:r>
                <a:rPr lang="zh-CN" altLang="en-US" sz="1600"/>
                <a:t>文件。</a:t>
              </a:r>
            </a:p>
          </p:txBody>
        </p:sp>
      </p:grpSp>
      <p:sp>
        <p:nvSpPr>
          <p:cNvPr id="11" name="文本框 10"/>
          <p:cNvSpPr txBox="1"/>
          <p:nvPr/>
        </p:nvSpPr>
        <p:spPr>
          <a:xfrm>
            <a:off x="4577715" y="5379720"/>
            <a:ext cx="2214880" cy="398780"/>
          </a:xfrm>
          <a:prstGeom prst="rect">
            <a:avLst/>
          </a:prstGeom>
          <a:noFill/>
        </p:spPr>
        <p:txBody>
          <a:bodyPr wrap="none" rtlCol="0">
            <a:spAutoFit/>
          </a:bodyPr>
          <a:lstStyle/>
          <a:p>
            <a:r>
              <a:rPr lang="zh-CN" altLang="en-US" sz="2000" b="1">
                <a:solidFill>
                  <a:schemeClr val="accent1">
                    <a:lumMod val="75000"/>
                  </a:schemeClr>
                </a:solidFill>
              </a:rPr>
              <a:t>下面进行代码实操</a:t>
            </a:r>
          </a:p>
        </p:txBody>
      </p:sp>
      <p:sp>
        <p:nvSpPr>
          <p:cNvPr id="12" name="文本框 11"/>
          <p:cNvSpPr txBox="1"/>
          <p:nvPr/>
        </p:nvSpPr>
        <p:spPr>
          <a:xfrm>
            <a:off x="2448560" y="4314825"/>
            <a:ext cx="7294880" cy="86042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b="1">
                <a:solidFill>
                  <a:schemeClr val="accent1">
                    <a:lumMod val="75000"/>
                  </a:schemeClr>
                </a:solidFill>
              </a:rPr>
              <a:t>学习重点：</a:t>
            </a:r>
          </a:p>
          <a:p>
            <a:r>
              <a:rPr lang="zh-CN" altLang="en-US" sz="1600"/>
              <a:t>手动读取只是为了复习前面学习的知识，所以在真是使用中很少手动处理数据。</a:t>
            </a:r>
          </a:p>
          <a:p>
            <a:r>
              <a:rPr lang="zh-CN" altLang="en-US" sz="1600"/>
              <a:t>使用模块读取相对简单，在使用时也更加方便。</a:t>
            </a:r>
          </a:p>
        </p:txBody>
      </p:sp>
      <p:grpSp>
        <p:nvGrpSpPr>
          <p:cNvPr id="16" name="组合 15"/>
          <p:cNvGrpSpPr/>
          <p:nvPr/>
        </p:nvGrpSpPr>
        <p:grpSpPr>
          <a:xfrm>
            <a:off x="474345" y="1327785"/>
            <a:ext cx="3637280" cy="2712085"/>
            <a:chOff x="747" y="2091"/>
            <a:chExt cx="5728" cy="4271"/>
          </a:xfrm>
        </p:grpSpPr>
        <p:pic>
          <p:nvPicPr>
            <p:cNvPr id="7" name="图片 6"/>
            <p:cNvPicPr>
              <a:picLocks noChangeAspect="1"/>
            </p:cNvPicPr>
            <p:nvPr/>
          </p:nvPicPr>
          <p:blipFill>
            <a:blip r:embed="rId9"/>
            <a:stretch>
              <a:fillRect/>
            </a:stretch>
          </p:blipFill>
          <p:spPr>
            <a:xfrm>
              <a:off x="747" y="2091"/>
              <a:ext cx="5729" cy="3649"/>
            </a:xfrm>
            <a:prstGeom prst="rect">
              <a:avLst/>
            </a:prstGeom>
          </p:spPr>
        </p:pic>
        <p:sp>
          <p:nvSpPr>
            <p:cNvPr id="15" name="文本框 14"/>
            <p:cNvSpPr txBox="1"/>
            <p:nvPr/>
          </p:nvSpPr>
          <p:spPr>
            <a:xfrm>
              <a:off x="1522" y="5880"/>
              <a:ext cx="2808" cy="483"/>
            </a:xfrm>
            <a:prstGeom prst="rect">
              <a:avLst/>
            </a:prstGeom>
            <a:noFill/>
          </p:spPr>
          <p:txBody>
            <a:bodyPr wrap="none" rtlCol="0">
              <a:spAutoFit/>
            </a:bodyPr>
            <a:lstStyle/>
            <a:p>
              <a:r>
                <a:rPr lang="zh-CN" altLang="en-US" sz="1400"/>
                <a:t>一个简单的成绩表格</a:t>
              </a:r>
            </a:p>
          </p:txBody>
        </p:sp>
      </p:grpSp>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65AC3CB6-DCD7-4C43-A6E8-AE411ED1B717}"/>
                  </a:ext>
                </a:extLst>
              </p14:cNvPr>
              <p14:cNvContentPartPr/>
              <p14:nvPr/>
            </p14:nvContentPartPr>
            <p14:xfrm>
              <a:off x="1365840" y="1681920"/>
              <a:ext cx="209160" cy="28440"/>
            </p14:xfrm>
          </p:contentPart>
        </mc:Choice>
        <mc:Fallback xmlns="">
          <p:pic>
            <p:nvPicPr>
              <p:cNvPr id="6" name="墨迹 5">
                <a:extLst>
                  <a:ext uri="{FF2B5EF4-FFF2-40B4-BE49-F238E27FC236}">
                    <a16:creationId xmlns:a16="http://schemas.microsoft.com/office/drawing/2014/main" id="{65AC3CB6-DCD7-4C43-A6E8-AE411ED1B717}"/>
                  </a:ext>
                </a:extLst>
              </p:cNvPr>
              <p:cNvPicPr/>
              <p:nvPr/>
            </p:nvPicPr>
            <p:blipFill>
              <a:blip r:embed="rId11"/>
              <a:stretch>
                <a:fillRect/>
              </a:stretch>
            </p:blipFill>
            <p:spPr>
              <a:xfrm>
                <a:off x="1350000" y="1618560"/>
                <a:ext cx="2404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墨迹 16">
                <a:extLst>
                  <a:ext uri="{FF2B5EF4-FFF2-40B4-BE49-F238E27FC236}">
                    <a16:creationId xmlns:a16="http://schemas.microsoft.com/office/drawing/2014/main" id="{1D728B8A-2D91-4BD2-A4AD-4E64334B83ED}"/>
                  </a:ext>
                </a:extLst>
              </p14:cNvPr>
              <p14:cNvContentPartPr/>
              <p14:nvPr/>
            </p14:nvContentPartPr>
            <p14:xfrm>
              <a:off x="1800720" y="1676160"/>
              <a:ext cx="333360" cy="34200"/>
            </p14:xfrm>
          </p:contentPart>
        </mc:Choice>
        <mc:Fallback xmlns="">
          <p:pic>
            <p:nvPicPr>
              <p:cNvPr id="17" name="墨迹 16">
                <a:extLst>
                  <a:ext uri="{FF2B5EF4-FFF2-40B4-BE49-F238E27FC236}">
                    <a16:creationId xmlns:a16="http://schemas.microsoft.com/office/drawing/2014/main" id="{1D728B8A-2D91-4BD2-A4AD-4E64334B83ED}"/>
                  </a:ext>
                </a:extLst>
              </p:cNvPr>
              <p:cNvPicPr/>
              <p:nvPr/>
            </p:nvPicPr>
            <p:blipFill>
              <a:blip r:embed="rId13"/>
              <a:stretch>
                <a:fillRect/>
              </a:stretch>
            </p:blipFill>
            <p:spPr>
              <a:xfrm>
                <a:off x="1784880" y="1612800"/>
                <a:ext cx="3646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墨迹 17">
                <a:extLst>
                  <a:ext uri="{FF2B5EF4-FFF2-40B4-BE49-F238E27FC236}">
                    <a16:creationId xmlns:a16="http://schemas.microsoft.com/office/drawing/2014/main" id="{8929D0F8-E02A-4DD9-9B0A-1033C7291D3B}"/>
                  </a:ext>
                </a:extLst>
              </p14:cNvPr>
              <p14:cNvContentPartPr/>
              <p14:nvPr/>
            </p14:nvContentPartPr>
            <p14:xfrm>
              <a:off x="2286000" y="1704600"/>
              <a:ext cx="214920" cy="28440"/>
            </p14:xfrm>
          </p:contentPart>
        </mc:Choice>
        <mc:Fallback xmlns="">
          <p:pic>
            <p:nvPicPr>
              <p:cNvPr id="18" name="墨迹 17">
                <a:extLst>
                  <a:ext uri="{FF2B5EF4-FFF2-40B4-BE49-F238E27FC236}">
                    <a16:creationId xmlns:a16="http://schemas.microsoft.com/office/drawing/2014/main" id="{8929D0F8-E02A-4DD9-9B0A-1033C7291D3B}"/>
                  </a:ext>
                </a:extLst>
              </p:cNvPr>
              <p:cNvPicPr/>
              <p:nvPr/>
            </p:nvPicPr>
            <p:blipFill>
              <a:blip r:embed="rId15"/>
              <a:stretch>
                <a:fillRect/>
              </a:stretch>
            </p:blipFill>
            <p:spPr>
              <a:xfrm>
                <a:off x="2270160" y="1641240"/>
                <a:ext cx="2462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墨迹 18">
                <a:extLst>
                  <a:ext uri="{FF2B5EF4-FFF2-40B4-BE49-F238E27FC236}">
                    <a16:creationId xmlns:a16="http://schemas.microsoft.com/office/drawing/2014/main" id="{D7CACCBA-3B1A-40F5-A651-41E2FD926ED1}"/>
                  </a:ext>
                </a:extLst>
              </p14:cNvPr>
              <p14:cNvContentPartPr/>
              <p14:nvPr/>
            </p14:nvContentPartPr>
            <p14:xfrm>
              <a:off x="2743200" y="1681920"/>
              <a:ext cx="570600" cy="68040"/>
            </p14:xfrm>
          </p:contentPart>
        </mc:Choice>
        <mc:Fallback xmlns="">
          <p:pic>
            <p:nvPicPr>
              <p:cNvPr id="19" name="墨迹 18">
                <a:extLst>
                  <a:ext uri="{FF2B5EF4-FFF2-40B4-BE49-F238E27FC236}">
                    <a16:creationId xmlns:a16="http://schemas.microsoft.com/office/drawing/2014/main" id="{D7CACCBA-3B1A-40F5-A651-41E2FD926ED1}"/>
                  </a:ext>
                </a:extLst>
              </p:cNvPr>
              <p:cNvPicPr/>
              <p:nvPr/>
            </p:nvPicPr>
            <p:blipFill>
              <a:blip r:embed="rId17"/>
              <a:stretch>
                <a:fillRect/>
              </a:stretch>
            </p:blipFill>
            <p:spPr>
              <a:xfrm>
                <a:off x="2727360" y="1618560"/>
                <a:ext cx="6019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墨迹 19">
                <a:extLst>
                  <a:ext uri="{FF2B5EF4-FFF2-40B4-BE49-F238E27FC236}">
                    <a16:creationId xmlns:a16="http://schemas.microsoft.com/office/drawing/2014/main" id="{41F71F15-3CF5-4E2C-9292-B11A6419B455}"/>
                  </a:ext>
                </a:extLst>
              </p14:cNvPr>
              <p14:cNvContentPartPr/>
              <p14:nvPr/>
            </p14:nvContentPartPr>
            <p14:xfrm>
              <a:off x="948240" y="1433520"/>
              <a:ext cx="1202760" cy="34200"/>
            </p14:xfrm>
          </p:contentPart>
        </mc:Choice>
        <mc:Fallback xmlns="">
          <p:pic>
            <p:nvPicPr>
              <p:cNvPr id="20" name="墨迹 19">
                <a:extLst>
                  <a:ext uri="{FF2B5EF4-FFF2-40B4-BE49-F238E27FC236}">
                    <a16:creationId xmlns:a16="http://schemas.microsoft.com/office/drawing/2014/main" id="{41F71F15-3CF5-4E2C-9292-B11A6419B455}"/>
                  </a:ext>
                </a:extLst>
              </p:cNvPr>
              <p:cNvPicPr/>
              <p:nvPr/>
            </p:nvPicPr>
            <p:blipFill>
              <a:blip r:embed="rId19"/>
              <a:stretch>
                <a:fillRect/>
              </a:stretch>
            </p:blipFill>
            <p:spPr>
              <a:xfrm>
                <a:off x="932400" y="1370160"/>
                <a:ext cx="1234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墨迹 20">
                <a:extLst>
                  <a:ext uri="{FF2B5EF4-FFF2-40B4-BE49-F238E27FC236}">
                    <a16:creationId xmlns:a16="http://schemas.microsoft.com/office/drawing/2014/main" id="{386C7593-D46E-467D-8599-1AA445CF6733}"/>
                  </a:ext>
                </a:extLst>
              </p14:cNvPr>
              <p14:cNvContentPartPr/>
              <p14:nvPr/>
            </p14:nvContentPartPr>
            <p14:xfrm>
              <a:off x="1569240" y="869040"/>
              <a:ext cx="203400" cy="259920"/>
            </p14:xfrm>
          </p:contentPart>
        </mc:Choice>
        <mc:Fallback xmlns="">
          <p:pic>
            <p:nvPicPr>
              <p:cNvPr id="21" name="墨迹 20">
                <a:extLst>
                  <a:ext uri="{FF2B5EF4-FFF2-40B4-BE49-F238E27FC236}">
                    <a16:creationId xmlns:a16="http://schemas.microsoft.com/office/drawing/2014/main" id="{386C7593-D46E-467D-8599-1AA445CF6733}"/>
                  </a:ext>
                </a:extLst>
              </p:cNvPr>
              <p:cNvPicPr/>
              <p:nvPr/>
            </p:nvPicPr>
            <p:blipFill>
              <a:blip r:embed="rId21"/>
              <a:stretch>
                <a:fillRect/>
              </a:stretch>
            </p:blipFill>
            <p:spPr>
              <a:xfrm>
                <a:off x="1553400" y="805680"/>
                <a:ext cx="23472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墨迹 21">
                <a:extLst>
                  <a:ext uri="{FF2B5EF4-FFF2-40B4-BE49-F238E27FC236}">
                    <a16:creationId xmlns:a16="http://schemas.microsoft.com/office/drawing/2014/main" id="{919EAE97-893A-4E48-85E6-81F951C0DDAE}"/>
                  </a:ext>
                </a:extLst>
              </p14:cNvPr>
              <p14:cNvContentPartPr/>
              <p14:nvPr/>
            </p14:nvContentPartPr>
            <p14:xfrm>
              <a:off x="1450800" y="1907640"/>
              <a:ext cx="45360" cy="1637280"/>
            </p14:xfrm>
          </p:contentPart>
        </mc:Choice>
        <mc:Fallback xmlns="">
          <p:pic>
            <p:nvPicPr>
              <p:cNvPr id="22" name="墨迹 21">
                <a:extLst>
                  <a:ext uri="{FF2B5EF4-FFF2-40B4-BE49-F238E27FC236}">
                    <a16:creationId xmlns:a16="http://schemas.microsoft.com/office/drawing/2014/main" id="{919EAE97-893A-4E48-85E6-81F951C0DDAE}"/>
                  </a:ext>
                </a:extLst>
              </p:cNvPr>
              <p:cNvPicPr/>
              <p:nvPr/>
            </p:nvPicPr>
            <p:blipFill>
              <a:blip r:embed="rId23"/>
              <a:stretch>
                <a:fillRect/>
              </a:stretch>
            </p:blipFill>
            <p:spPr>
              <a:xfrm>
                <a:off x="1434960" y="1844280"/>
                <a:ext cx="76680" cy="1764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墨迹 22">
                <a:extLst>
                  <a:ext uri="{FF2B5EF4-FFF2-40B4-BE49-F238E27FC236}">
                    <a16:creationId xmlns:a16="http://schemas.microsoft.com/office/drawing/2014/main" id="{941D4E10-4339-4A4F-AA50-3810DA26E20F}"/>
                  </a:ext>
                </a:extLst>
              </p14:cNvPr>
              <p14:cNvContentPartPr/>
              <p14:nvPr/>
            </p14:nvContentPartPr>
            <p14:xfrm>
              <a:off x="1749600" y="1947240"/>
              <a:ext cx="119160" cy="1603440"/>
            </p14:xfrm>
          </p:contentPart>
        </mc:Choice>
        <mc:Fallback xmlns="">
          <p:pic>
            <p:nvPicPr>
              <p:cNvPr id="23" name="墨迹 22">
                <a:extLst>
                  <a:ext uri="{FF2B5EF4-FFF2-40B4-BE49-F238E27FC236}">
                    <a16:creationId xmlns:a16="http://schemas.microsoft.com/office/drawing/2014/main" id="{941D4E10-4339-4A4F-AA50-3810DA26E20F}"/>
                  </a:ext>
                </a:extLst>
              </p:cNvPr>
              <p:cNvPicPr/>
              <p:nvPr/>
            </p:nvPicPr>
            <p:blipFill>
              <a:blip r:embed="rId25"/>
              <a:stretch>
                <a:fillRect/>
              </a:stretch>
            </p:blipFill>
            <p:spPr>
              <a:xfrm>
                <a:off x="1733760" y="1883880"/>
                <a:ext cx="150480" cy="1730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墨迹 23">
                <a:extLst>
                  <a:ext uri="{FF2B5EF4-FFF2-40B4-BE49-F238E27FC236}">
                    <a16:creationId xmlns:a16="http://schemas.microsoft.com/office/drawing/2014/main" id="{A4A44CDF-F6D5-4900-876C-349976C2531D}"/>
                  </a:ext>
                </a:extLst>
              </p14:cNvPr>
              <p14:cNvContentPartPr/>
              <p14:nvPr/>
            </p14:nvContentPartPr>
            <p14:xfrm>
              <a:off x="2105280" y="1817280"/>
              <a:ext cx="39960" cy="1676880"/>
            </p14:xfrm>
          </p:contentPart>
        </mc:Choice>
        <mc:Fallback xmlns="">
          <p:pic>
            <p:nvPicPr>
              <p:cNvPr id="24" name="墨迹 23">
                <a:extLst>
                  <a:ext uri="{FF2B5EF4-FFF2-40B4-BE49-F238E27FC236}">
                    <a16:creationId xmlns:a16="http://schemas.microsoft.com/office/drawing/2014/main" id="{A4A44CDF-F6D5-4900-876C-349976C2531D}"/>
                  </a:ext>
                </a:extLst>
              </p:cNvPr>
              <p:cNvPicPr/>
              <p:nvPr/>
            </p:nvPicPr>
            <p:blipFill>
              <a:blip r:embed="rId27"/>
              <a:stretch>
                <a:fillRect/>
              </a:stretch>
            </p:blipFill>
            <p:spPr>
              <a:xfrm>
                <a:off x="2089440" y="1753920"/>
                <a:ext cx="71280" cy="1803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墨迹 24">
                <a:extLst>
                  <a:ext uri="{FF2B5EF4-FFF2-40B4-BE49-F238E27FC236}">
                    <a16:creationId xmlns:a16="http://schemas.microsoft.com/office/drawing/2014/main" id="{463DF918-FF0A-4B2D-986D-9EA630AB9F68}"/>
                  </a:ext>
                </a:extLst>
              </p14:cNvPr>
              <p14:cNvContentPartPr/>
              <p14:nvPr/>
            </p14:nvContentPartPr>
            <p14:xfrm>
              <a:off x="2370600" y="1851120"/>
              <a:ext cx="73800" cy="1659960"/>
            </p14:xfrm>
          </p:contentPart>
        </mc:Choice>
        <mc:Fallback xmlns="">
          <p:pic>
            <p:nvPicPr>
              <p:cNvPr id="25" name="墨迹 24">
                <a:extLst>
                  <a:ext uri="{FF2B5EF4-FFF2-40B4-BE49-F238E27FC236}">
                    <a16:creationId xmlns:a16="http://schemas.microsoft.com/office/drawing/2014/main" id="{463DF918-FF0A-4B2D-986D-9EA630AB9F68}"/>
                  </a:ext>
                </a:extLst>
              </p:cNvPr>
              <p:cNvPicPr/>
              <p:nvPr/>
            </p:nvPicPr>
            <p:blipFill>
              <a:blip r:embed="rId29"/>
              <a:stretch>
                <a:fillRect/>
              </a:stretch>
            </p:blipFill>
            <p:spPr>
              <a:xfrm>
                <a:off x="2354760" y="1787760"/>
                <a:ext cx="105120" cy="1786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墨迹 25">
                <a:extLst>
                  <a:ext uri="{FF2B5EF4-FFF2-40B4-BE49-F238E27FC236}">
                    <a16:creationId xmlns:a16="http://schemas.microsoft.com/office/drawing/2014/main" id="{3A58E569-D949-46B6-84EC-02E33332D4F2}"/>
                  </a:ext>
                </a:extLst>
              </p14:cNvPr>
              <p14:cNvContentPartPr/>
              <p14:nvPr/>
            </p14:nvContentPartPr>
            <p14:xfrm>
              <a:off x="4701960" y="1501200"/>
              <a:ext cx="1010520" cy="90720"/>
            </p14:xfrm>
          </p:contentPart>
        </mc:Choice>
        <mc:Fallback xmlns="">
          <p:pic>
            <p:nvPicPr>
              <p:cNvPr id="26" name="墨迹 25">
                <a:extLst>
                  <a:ext uri="{FF2B5EF4-FFF2-40B4-BE49-F238E27FC236}">
                    <a16:creationId xmlns:a16="http://schemas.microsoft.com/office/drawing/2014/main" id="{3A58E569-D949-46B6-84EC-02E33332D4F2}"/>
                  </a:ext>
                </a:extLst>
              </p:cNvPr>
              <p:cNvPicPr/>
              <p:nvPr/>
            </p:nvPicPr>
            <p:blipFill>
              <a:blip r:embed="rId31"/>
              <a:stretch>
                <a:fillRect/>
              </a:stretch>
            </p:blipFill>
            <p:spPr>
              <a:xfrm>
                <a:off x="4686120" y="1437840"/>
                <a:ext cx="10418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墨迹 26">
                <a:extLst>
                  <a:ext uri="{FF2B5EF4-FFF2-40B4-BE49-F238E27FC236}">
                    <a16:creationId xmlns:a16="http://schemas.microsoft.com/office/drawing/2014/main" id="{ADE9AF56-AF12-4C97-9FCE-9A89A30D3A3A}"/>
                  </a:ext>
                </a:extLst>
              </p14:cNvPr>
              <p14:cNvContentPartPr/>
              <p14:nvPr/>
            </p14:nvContentPartPr>
            <p14:xfrm>
              <a:off x="4961520" y="1687680"/>
              <a:ext cx="1738800" cy="73440"/>
            </p14:xfrm>
          </p:contentPart>
        </mc:Choice>
        <mc:Fallback xmlns="">
          <p:pic>
            <p:nvPicPr>
              <p:cNvPr id="27" name="墨迹 26">
                <a:extLst>
                  <a:ext uri="{FF2B5EF4-FFF2-40B4-BE49-F238E27FC236}">
                    <a16:creationId xmlns:a16="http://schemas.microsoft.com/office/drawing/2014/main" id="{ADE9AF56-AF12-4C97-9FCE-9A89A30D3A3A}"/>
                  </a:ext>
                </a:extLst>
              </p:cNvPr>
              <p:cNvPicPr/>
              <p:nvPr/>
            </p:nvPicPr>
            <p:blipFill>
              <a:blip r:embed="rId33"/>
              <a:stretch>
                <a:fillRect/>
              </a:stretch>
            </p:blipFill>
            <p:spPr>
              <a:xfrm>
                <a:off x="4945680" y="1624320"/>
                <a:ext cx="17701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墨迹 27">
                <a:extLst>
                  <a:ext uri="{FF2B5EF4-FFF2-40B4-BE49-F238E27FC236}">
                    <a16:creationId xmlns:a16="http://schemas.microsoft.com/office/drawing/2014/main" id="{356C964B-3E93-4389-8D83-1CCECACF9D51}"/>
                  </a:ext>
                </a:extLst>
              </p14:cNvPr>
              <p14:cNvContentPartPr/>
              <p14:nvPr/>
            </p14:nvContentPartPr>
            <p14:xfrm>
              <a:off x="6959520" y="1681920"/>
              <a:ext cx="360" cy="360"/>
            </p14:xfrm>
          </p:contentPart>
        </mc:Choice>
        <mc:Fallback xmlns="">
          <p:pic>
            <p:nvPicPr>
              <p:cNvPr id="28" name="墨迹 27">
                <a:extLst>
                  <a:ext uri="{FF2B5EF4-FFF2-40B4-BE49-F238E27FC236}">
                    <a16:creationId xmlns:a16="http://schemas.microsoft.com/office/drawing/2014/main" id="{356C964B-3E93-4389-8D83-1CCECACF9D51}"/>
                  </a:ext>
                </a:extLst>
              </p:cNvPr>
              <p:cNvPicPr/>
              <p:nvPr/>
            </p:nvPicPr>
            <p:blipFill>
              <a:blip r:embed="rId35"/>
              <a:stretch>
                <a:fillRect/>
              </a:stretch>
            </p:blipFill>
            <p:spPr>
              <a:xfrm>
                <a:off x="6943680" y="161856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墨迹 28">
                <a:extLst>
                  <a:ext uri="{FF2B5EF4-FFF2-40B4-BE49-F238E27FC236}">
                    <a16:creationId xmlns:a16="http://schemas.microsoft.com/office/drawing/2014/main" id="{499513FC-01AC-44E0-ACCD-51B754C7EC56}"/>
                  </a:ext>
                </a:extLst>
              </p14:cNvPr>
              <p14:cNvContentPartPr/>
              <p14:nvPr/>
            </p14:nvContentPartPr>
            <p14:xfrm>
              <a:off x="4905000" y="1901880"/>
              <a:ext cx="1541160" cy="68400"/>
            </p14:xfrm>
          </p:contentPart>
        </mc:Choice>
        <mc:Fallback xmlns="">
          <p:pic>
            <p:nvPicPr>
              <p:cNvPr id="29" name="墨迹 28">
                <a:extLst>
                  <a:ext uri="{FF2B5EF4-FFF2-40B4-BE49-F238E27FC236}">
                    <a16:creationId xmlns:a16="http://schemas.microsoft.com/office/drawing/2014/main" id="{499513FC-01AC-44E0-ACCD-51B754C7EC56}"/>
                  </a:ext>
                </a:extLst>
              </p:cNvPr>
              <p:cNvPicPr/>
              <p:nvPr/>
            </p:nvPicPr>
            <p:blipFill>
              <a:blip r:embed="rId37"/>
              <a:stretch>
                <a:fillRect/>
              </a:stretch>
            </p:blipFill>
            <p:spPr>
              <a:xfrm>
                <a:off x="4889160" y="1838520"/>
                <a:ext cx="15724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墨迹 29">
                <a:extLst>
                  <a:ext uri="{FF2B5EF4-FFF2-40B4-BE49-F238E27FC236}">
                    <a16:creationId xmlns:a16="http://schemas.microsoft.com/office/drawing/2014/main" id="{1627B8FA-12D8-4F00-B1AD-75892646017B}"/>
                  </a:ext>
                </a:extLst>
              </p14:cNvPr>
              <p14:cNvContentPartPr/>
              <p14:nvPr/>
            </p14:nvContentPartPr>
            <p14:xfrm>
              <a:off x="4910760" y="2048760"/>
              <a:ext cx="1343520" cy="84960"/>
            </p14:xfrm>
          </p:contentPart>
        </mc:Choice>
        <mc:Fallback xmlns="">
          <p:pic>
            <p:nvPicPr>
              <p:cNvPr id="30" name="墨迹 29">
                <a:extLst>
                  <a:ext uri="{FF2B5EF4-FFF2-40B4-BE49-F238E27FC236}">
                    <a16:creationId xmlns:a16="http://schemas.microsoft.com/office/drawing/2014/main" id="{1627B8FA-12D8-4F00-B1AD-75892646017B}"/>
                  </a:ext>
                </a:extLst>
              </p:cNvPr>
              <p:cNvPicPr/>
              <p:nvPr/>
            </p:nvPicPr>
            <p:blipFill>
              <a:blip r:embed="rId39"/>
              <a:stretch>
                <a:fillRect/>
              </a:stretch>
            </p:blipFill>
            <p:spPr>
              <a:xfrm>
                <a:off x="4894920" y="1985400"/>
                <a:ext cx="13748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墨迹 30">
                <a:extLst>
                  <a:ext uri="{FF2B5EF4-FFF2-40B4-BE49-F238E27FC236}">
                    <a16:creationId xmlns:a16="http://schemas.microsoft.com/office/drawing/2014/main" id="{48107A8B-BED7-4761-8758-F2909D4357CC}"/>
                  </a:ext>
                </a:extLst>
              </p14:cNvPr>
              <p14:cNvContentPartPr/>
              <p14:nvPr/>
            </p14:nvContentPartPr>
            <p14:xfrm>
              <a:off x="4978440" y="1924560"/>
              <a:ext cx="1275840" cy="124560"/>
            </p14:xfrm>
          </p:contentPart>
        </mc:Choice>
        <mc:Fallback xmlns="">
          <p:pic>
            <p:nvPicPr>
              <p:cNvPr id="31" name="墨迹 30">
                <a:extLst>
                  <a:ext uri="{FF2B5EF4-FFF2-40B4-BE49-F238E27FC236}">
                    <a16:creationId xmlns:a16="http://schemas.microsoft.com/office/drawing/2014/main" id="{48107A8B-BED7-4761-8758-F2909D4357CC}"/>
                  </a:ext>
                </a:extLst>
              </p:cNvPr>
              <p:cNvPicPr/>
              <p:nvPr/>
            </p:nvPicPr>
            <p:blipFill>
              <a:blip r:embed="rId41"/>
              <a:stretch>
                <a:fillRect/>
              </a:stretch>
            </p:blipFill>
            <p:spPr>
              <a:xfrm>
                <a:off x="4962600" y="1861200"/>
                <a:ext cx="13071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墨迹 31">
                <a:extLst>
                  <a:ext uri="{FF2B5EF4-FFF2-40B4-BE49-F238E27FC236}">
                    <a16:creationId xmlns:a16="http://schemas.microsoft.com/office/drawing/2014/main" id="{D523FB19-1F37-4704-AE79-40C8A7C3B22C}"/>
                  </a:ext>
                </a:extLst>
              </p14:cNvPr>
              <p14:cNvContentPartPr/>
              <p14:nvPr/>
            </p14:nvContentPartPr>
            <p14:xfrm>
              <a:off x="6553080" y="2048760"/>
              <a:ext cx="6120" cy="6120"/>
            </p14:xfrm>
          </p:contentPart>
        </mc:Choice>
        <mc:Fallback xmlns="">
          <p:pic>
            <p:nvPicPr>
              <p:cNvPr id="32" name="墨迹 31">
                <a:extLst>
                  <a:ext uri="{FF2B5EF4-FFF2-40B4-BE49-F238E27FC236}">
                    <a16:creationId xmlns:a16="http://schemas.microsoft.com/office/drawing/2014/main" id="{D523FB19-1F37-4704-AE79-40C8A7C3B22C}"/>
                  </a:ext>
                </a:extLst>
              </p:cNvPr>
              <p:cNvPicPr/>
              <p:nvPr/>
            </p:nvPicPr>
            <p:blipFill>
              <a:blip r:embed="rId43"/>
              <a:stretch>
                <a:fillRect/>
              </a:stretch>
            </p:blipFill>
            <p:spPr>
              <a:xfrm>
                <a:off x="6537240" y="1985400"/>
                <a:ext cx="374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墨迹 32">
                <a:extLst>
                  <a:ext uri="{FF2B5EF4-FFF2-40B4-BE49-F238E27FC236}">
                    <a16:creationId xmlns:a16="http://schemas.microsoft.com/office/drawing/2014/main" id="{F6BFC88C-B0DA-4DA5-8BCF-0BEC30B603E7}"/>
                  </a:ext>
                </a:extLst>
              </p14:cNvPr>
              <p14:cNvContentPartPr/>
              <p14:nvPr/>
            </p14:nvContentPartPr>
            <p14:xfrm>
              <a:off x="5435640" y="1670760"/>
              <a:ext cx="993600" cy="113040"/>
            </p14:xfrm>
          </p:contentPart>
        </mc:Choice>
        <mc:Fallback xmlns="">
          <p:pic>
            <p:nvPicPr>
              <p:cNvPr id="33" name="墨迹 32">
                <a:extLst>
                  <a:ext uri="{FF2B5EF4-FFF2-40B4-BE49-F238E27FC236}">
                    <a16:creationId xmlns:a16="http://schemas.microsoft.com/office/drawing/2014/main" id="{F6BFC88C-B0DA-4DA5-8BCF-0BEC30B603E7}"/>
                  </a:ext>
                </a:extLst>
              </p:cNvPr>
              <p:cNvPicPr/>
              <p:nvPr/>
            </p:nvPicPr>
            <p:blipFill>
              <a:blip r:embed="rId45"/>
              <a:stretch>
                <a:fillRect/>
              </a:stretch>
            </p:blipFill>
            <p:spPr>
              <a:xfrm>
                <a:off x="5419800" y="1607400"/>
                <a:ext cx="10249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墨迹 33">
                <a:extLst>
                  <a:ext uri="{FF2B5EF4-FFF2-40B4-BE49-F238E27FC236}">
                    <a16:creationId xmlns:a16="http://schemas.microsoft.com/office/drawing/2014/main" id="{A46B0AAD-4870-4870-BE7B-FF1A54248B6C}"/>
                  </a:ext>
                </a:extLst>
              </p14:cNvPr>
              <p14:cNvContentPartPr/>
              <p14:nvPr/>
            </p14:nvContentPartPr>
            <p14:xfrm>
              <a:off x="4741200" y="2410200"/>
              <a:ext cx="1225440" cy="34200"/>
            </p14:xfrm>
          </p:contentPart>
        </mc:Choice>
        <mc:Fallback xmlns="">
          <p:pic>
            <p:nvPicPr>
              <p:cNvPr id="34" name="墨迹 33">
                <a:extLst>
                  <a:ext uri="{FF2B5EF4-FFF2-40B4-BE49-F238E27FC236}">
                    <a16:creationId xmlns:a16="http://schemas.microsoft.com/office/drawing/2014/main" id="{A46B0AAD-4870-4870-BE7B-FF1A54248B6C}"/>
                  </a:ext>
                </a:extLst>
              </p:cNvPr>
              <p:cNvPicPr/>
              <p:nvPr/>
            </p:nvPicPr>
            <p:blipFill>
              <a:blip r:embed="rId47"/>
              <a:stretch>
                <a:fillRect/>
              </a:stretch>
            </p:blipFill>
            <p:spPr>
              <a:xfrm>
                <a:off x="4725360" y="2346840"/>
                <a:ext cx="12567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墨迹 34">
                <a:extLst>
                  <a:ext uri="{FF2B5EF4-FFF2-40B4-BE49-F238E27FC236}">
                    <a16:creationId xmlns:a16="http://schemas.microsoft.com/office/drawing/2014/main" id="{839DCAA4-5CC4-4476-B1BF-F84FD7561244}"/>
                  </a:ext>
                </a:extLst>
              </p14:cNvPr>
              <p14:cNvContentPartPr/>
              <p14:nvPr/>
            </p14:nvContentPartPr>
            <p14:xfrm>
              <a:off x="5187240" y="2760120"/>
              <a:ext cx="3449160" cy="129960"/>
            </p14:xfrm>
          </p:contentPart>
        </mc:Choice>
        <mc:Fallback xmlns="">
          <p:pic>
            <p:nvPicPr>
              <p:cNvPr id="35" name="墨迹 34">
                <a:extLst>
                  <a:ext uri="{FF2B5EF4-FFF2-40B4-BE49-F238E27FC236}">
                    <a16:creationId xmlns:a16="http://schemas.microsoft.com/office/drawing/2014/main" id="{839DCAA4-5CC4-4476-B1BF-F84FD7561244}"/>
                  </a:ext>
                </a:extLst>
              </p:cNvPr>
              <p:cNvPicPr/>
              <p:nvPr/>
            </p:nvPicPr>
            <p:blipFill>
              <a:blip r:embed="rId49"/>
              <a:stretch>
                <a:fillRect/>
              </a:stretch>
            </p:blipFill>
            <p:spPr>
              <a:xfrm>
                <a:off x="5171400" y="2696760"/>
                <a:ext cx="348048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墨迹 35">
                <a:extLst>
                  <a:ext uri="{FF2B5EF4-FFF2-40B4-BE49-F238E27FC236}">
                    <a16:creationId xmlns:a16="http://schemas.microsoft.com/office/drawing/2014/main" id="{34A56CF6-B669-42C4-869A-F2193A475078}"/>
                  </a:ext>
                </a:extLst>
              </p14:cNvPr>
              <p14:cNvContentPartPr/>
              <p14:nvPr/>
            </p14:nvContentPartPr>
            <p14:xfrm>
              <a:off x="10239120" y="2788200"/>
              <a:ext cx="254160" cy="6120"/>
            </p14:xfrm>
          </p:contentPart>
        </mc:Choice>
        <mc:Fallback xmlns="">
          <p:pic>
            <p:nvPicPr>
              <p:cNvPr id="36" name="墨迹 35">
                <a:extLst>
                  <a:ext uri="{FF2B5EF4-FFF2-40B4-BE49-F238E27FC236}">
                    <a16:creationId xmlns:a16="http://schemas.microsoft.com/office/drawing/2014/main" id="{34A56CF6-B669-42C4-869A-F2193A475078}"/>
                  </a:ext>
                </a:extLst>
              </p:cNvPr>
              <p:cNvPicPr/>
              <p:nvPr/>
            </p:nvPicPr>
            <p:blipFill>
              <a:blip r:embed="rId51"/>
              <a:stretch>
                <a:fillRect/>
              </a:stretch>
            </p:blipFill>
            <p:spPr>
              <a:xfrm>
                <a:off x="10223280" y="2724840"/>
                <a:ext cx="2854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墨迹 36">
                <a:extLst>
                  <a:ext uri="{FF2B5EF4-FFF2-40B4-BE49-F238E27FC236}">
                    <a16:creationId xmlns:a16="http://schemas.microsoft.com/office/drawing/2014/main" id="{1C30934E-BD87-48F5-B3D0-CE7832830973}"/>
                  </a:ext>
                </a:extLst>
              </p14:cNvPr>
              <p14:cNvContentPartPr/>
              <p14:nvPr/>
            </p14:nvContentPartPr>
            <p14:xfrm>
              <a:off x="4673520" y="3059280"/>
              <a:ext cx="243000" cy="5760"/>
            </p14:xfrm>
          </p:contentPart>
        </mc:Choice>
        <mc:Fallback xmlns="">
          <p:pic>
            <p:nvPicPr>
              <p:cNvPr id="37" name="墨迹 36">
                <a:extLst>
                  <a:ext uri="{FF2B5EF4-FFF2-40B4-BE49-F238E27FC236}">
                    <a16:creationId xmlns:a16="http://schemas.microsoft.com/office/drawing/2014/main" id="{1C30934E-BD87-48F5-B3D0-CE7832830973}"/>
                  </a:ext>
                </a:extLst>
              </p:cNvPr>
              <p:cNvPicPr/>
              <p:nvPr/>
            </p:nvPicPr>
            <p:blipFill>
              <a:blip r:embed="rId53"/>
              <a:stretch>
                <a:fillRect/>
              </a:stretch>
            </p:blipFill>
            <p:spPr>
              <a:xfrm>
                <a:off x="4657680" y="2995920"/>
                <a:ext cx="2743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墨迹 37">
                <a:extLst>
                  <a:ext uri="{FF2B5EF4-FFF2-40B4-BE49-F238E27FC236}">
                    <a16:creationId xmlns:a16="http://schemas.microsoft.com/office/drawing/2014/main" id="{1CB707F9-4AD9-4D93-9BAC-93D11FB79BB2}"/>
                  </a:ext>
                </a:extLst>
              </p14:cNvPr>
              <p14:cNvContentPartPr/>
              <p14:nvPr/>
            </p14:nvContentPartPr>
            <p14:xfrm>
              <a:off x="10888200" y="2816280"/>
              <a:ext cx="84960" cy="360"/>
            </p14:xfrm>
          </p:contentPart>
        </mc:Choice>
        <mc:Fallback xmlns="">
          <p:pic>
            <p:nvPicPr>
              <p:cNvPr id="38" name="墨迹 37">
                <a:extLst>
                  <a:ext uri="{FF2B5EF4-FFF2-40B4-BE49-F238E27FC236}">
                    <a16:creationId xmlns:a16="http://schemas.microsoft.com/office/drawing/2014/main" id="{1CB707F9-4AD9-4D93-9BAC-93D11FB79BB2}"/>
                  </a:ext>
                </a:extLst>
              </p:cNvPr>
              <p:cNvPicPr/>
              <p:nvPr/>
            </p:nvPicPr>
            <p:blipFill>
              <a:blip r:embed="rId55"/>
              <a:stretch>
                <a:fillRect/>
              </a:stretch>
            </p:blipFill>
            <p:spPr>
              <a:xfrm>
                <a:off x="10872360" y="2752920"/>
                <a:ext cx="116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墨迹 38">
                <a:extLst>
                  <a:ext uri="{FF2B5EF4-FFF2-40B4-BE49-F238E27FC236}">
                    <a16:creationId xmlns:a16="http://schemas.microsoft.com/office/drawing/2014/main" id="{403C8A93-F5A0-4E2C-9D71-4044E30BBF56}"/>
                  </a:ext>
                </a:extLst>
              </p14:cNvPr>
              <p14:cNvContentPartPr/>
              <p14:nvPr/>
            </p14:nvContentPartPr>
            <p14:xfrm>
              <a:off x="5187240" y="3268080"/>
              <a:ext cx="1129320" cy="22680"/>
            </p14:xfrm>
          </p:contentPart>
        </mc:Choice>
        <mc:Fallback xmlns="">
          <p:pic>
            <p:nvPicPr>
              <p:cNvPr id="39" name="墨迹 38">
                <a:extLst>
                  <a:ext uri="{FF2B5EF4-FFF2-40B4-BE49-F238E27FC236}">
                    <a16:creationId xmlns:a16="http://schemas.microsoft.com/office/drawing/2014/main" id="{403C8A93-F5A0-4E2C-9D71-4044E30BBF56}"/>
                  </a:ext>
                </a:extLst>
              </p:cNvPr>
              <p:cNvPicPr/>
              <p:nvPr/>
            </p:nvPicPr>
            <p:blipFill>
              <a:blip r:embed="rId57"/>
              <a:stretch>
                <a:fillRect/>
              </a:stretch>
            </p:blipFill>
            <p:spPr>
              <a:xfrm>
                <a:off x="5171400" y="3204720"/>
                <a:ext cx="1160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墨迹 39">
                <a:extLst>
                  <a:ext uri="{FF2B5EF4-FFF2-40B4-BE49-F238E27FC236}">
                    <a16:creationId xmlns:a16="http://schemas.microsoft.com/office/drawing/2014/main" id="{C925A014-21ED-4462-A832-43C2500507DF}"/>
                  </a:ext>
                </a:extLst>
              </p14:cNvPr>
              <p14:cNvContentPartPr/>
              <p14:nvPr/>
            </p14:nvContentPartPr>
            <p14:xfrm>
              <a:off x="6440400" y="3262320"/>
              <a:ext cx="1789560" cy="39960"/>
            </p14:xfrm>
          </p:contentPart>
        </mc:Choice>
        <mc:Fallback xmlns="">
          <p:pic>
            <p:nvPicPr>
              <p:cNvPr id="40" name="墨迹 39">
                <a:extLst>
                  <a:ext uri="{FF2B5EF4-FFF2-40B4-BE49-F238E27FC236}">
                    <a16:creationId xmlns:a16="http://schemas.microsoft.com/office/drawing/2014/main" id="{C925A014-21ED-4462-A832-43C2500507DF}"/>
                  </a:ext>
                </a:extLst>
              </p:cNvPr>
              <p:cNvPicPr/>
              <p:nvPr/>
            </p:nvPicPr>
            <p:blipFill>
              <a:blip r:embed="rId59"/>
              <a:stretch>
                <a:fillRect/>
              </a:stretch>
            </p:blipFill>
            <p:spPr>
              <a:xfrm>
                <a:off x="6424560" y="3198960"/>
                <a:ext cx="18208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墨迹 40">
                <a:extLst>
                  <a:ext uri="{FF2B5EF4-FFF2-40B4-BE49-F238E27FC236}">
                    <a16:creationId xmlns:a16="http://schemas.microsoft.com/office/drawing/2014/main" id="{F129BF5A-3DFC-4779-8BDA-2647D9603388}"/>
                  </a:ext>
                </a:extLst>
              </p14:cNvPr>
              <p14:cNvContentPartPr/>
              <p14:nvPr/>
            </p14:nvContentPartPr>
            <p14:xfrm>
              <a:off x="8613360" y="3188880"/>
              <a:ext cx="2100240" cy="107640"/>
            </p14:xfrm>
          </p:contentPart>
        </mc:Choice>
        <mc:Fallback xmlns="">
          <p:pic>
            <p:nvPicPr>
              <p:cNvPr id="41" name="墨迹 40">
                <a:extLst>
                  <a:ext uri="{FF2B5EF4-FFF2-40B4-BE49-F238E27FC236}">
                    <a16:creationId xmlns:a16="http://schemas.microsoft.com/office/drawing/2014/main" id="{F129BF5A-3DFC-4779-8BDA-2647D9603388}"/>
                  </a:ext>
                </a:extLst>
              </p:cNvPr>
              <p:cNvPicPr/>
              <p:nvPr/>
            </p:nvPicPr>
            <p:blipFill>
              <a:blip r:embed="rId61"/>
              <a:stretch>
                <a:fillRect/>
              </a:stretch>
            </p:blipFill>
            <p:spPr>
              <a:xfrm>
                <a:off x="8597520" y="3125520"/>
                <a:ext cx="21315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墨迹 41">
                <a:extLst>
                  <a:ext uri="{FF2B5EF4-FFF2-40B4-BE49-F238E27FC236}">
                    <a16:creationId xmlns:a16="http://schemas.microsoft.com/office/drawing/2014/main" id="{70DD0145-2C52-4A25-AE37-A48D05302B27}"/>
                  </a:ext>
                </a:extLst>
              </p14:cNvPr>
              <p14:cNvContentPartPr/>
              <p14:nvPr/>
            </p14:nvContentPartPr>
            <p14:xfrm>
              <a:off x="4826160" y="3476880"/>
              <a:ext cx="1941840" cy="79200"/>
            </p14:xfrm>
          </p:contentPart>
        </mc:Choice>
        <mc:Fallback xmlns="">
          <p:pic>
            <p:nvPicPr>
              <p:cNvPr id="42" name="墨迹 41">
                <a:extLst>
                  <a:ext uri="{FF2B5EF4-FFF2-40B4-BE49-F238E27FC236}">
                    <a16:creationId xmlns:a16="http://schemas.microsoft.com/office/drawing/2014/main" id="{70DD0145-2C52-4A25-AE37-A48D05302B27}"/>
                  </a:ext>
                </a:extLst>
              </p:cNvPr>
              <p:cNvPicPr/>
              <p:nvPr/>
            </p:nvPicPr>
            <p:blipFill>
              <a:blip r:embed="rId63"/>
              <a:stretch>
                <a:fillRect/>
              </a:stretch>
            </p:blipFill>
            <p:spPr>
              <a:xfrm>
                <a:off x="4810320" y="3413520"/>
                <a:ext cx="19731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墨迹 42">
                <a:extLst>
                  <a:ext uri="{FF2B5EF4-FFF2-40B4-BE49-F238E27FC236}">
                    <a16:creationId xmlns:a16="http://schemas.microsoft.com/office/drawing/2014/main" id="{A4CDAE0F-D6F7-4832-9FF0-28792B9092D2}"/>
                  </a:ext>
                </a:extLst>
              </p14:cNvPr>
              <p14:cNvContentPartPr/>
              <p14:nvPr/>
            </p14:nvContentPartPr>
            <p14:xfrm>
              <a:off x="5232240" y="3510720"/>
              <a:ext cx="5136840" cy="638280"/>
            </p14:xfrm>
          </p:contentPart>
        </mc:Choice>
        <mc:Fallback xmlns="">
          <p:pic>
            <p:nvPicPr>
              <p:cNvPr id="43" name="墨迹 42">
                <a:extLst>
                  <a:ext uri="{FF2B5EF4-FFF2-40B4-BE49-F238E27FC236}">
                    <a16:creationId xmlns:a16="http://schemas.microsoft.com/office/drawing/2014/main" id="{A4CDAE0F-D6F7-4832-9FF0-28792B9092D2}"/>
                  </a:ext>
                </a:extLst>
              </p:cNvPr>
              <p:cNvPicPr/>
              <p:nvPr/>
            </p:nvPicPr>
            <p:blipFill>
              <a:blip r:embed="rId65"/>
              <a:stretch>
                <a:fillRect/>
              </a:stretch>
            </p:blipFill>
            <p:spPr>
              <a:xfrm>
                <a:off x="5216400" y="3447360"/>
                <a:ext cx="5168160" cy="765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4" name="墨迹 43">
                <a:extLst>
                  <a:ext uri="{FF2B5EF4-FFF2-40B4-BE49-F238E27FC236}">
                    <a16:creationId xmlns:a16="http://schemas.microsoft.com/office/drawing/2014/main" id="{0CD1D96A-8EDD-4D31-A2D4-D0D2AB6EAD0D}"/>
                  </a:ext>
                </a:extLst>
              </p14:cNvPr>
              <p14:cNvContentPartPr/>
              <p14:nvPr/>
            </p14:nvContentPartPr>
            <p14:xfrm>
              <a:off x="5559840" y="2980080"/>
              <a:ext cx="796320" cy="474480"/>
            </p14:xfrm>
          </p:contentPart>
        </mc:Choice>
        <mc:Fallback xmlns="">
          <p:pic>
            <p:nvPicPr>
              <p:cNvPr id="44" name="墨迹 43">
                <a:extLst>
                  <a:ext uri="{FF2B5EF4-FFF2-40B4-BE49-F238E27FC236}">
                    <a16:creationId xmlns:a16="http://schemas.microsoft.com/office/drawing/2014/main" id="{0CD1D96A-8EDD-4D31-A2D4-D0D2AB6EAD0D}"/>
                  </a:ext>
                </a:extLst>
              </p:cNvPr>
              <p:cNvPicPr/>
              <p:nvPr/>
            </p:nvPicPr>
            <p:blipFill>
              <a:blip r:embed="rId67"/>
              <a:stretch>
                <a:fillRect/>
              </a:stretch>
            </p:blipFill>
            <p:spPr>
              <a:xfrm>
                <a:off x="5544000" y="2916720"/>
                <a:ext cx="827640" cy="601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 name="墨迹 44">
                <a:extLst>
                  <a:ext uri="{FF2B5EF4-FFF2-40B4-BE49-F238E27FC236}">
                    <a16:creationId xmlns:a16="http://schemas.microsoft.com/office/drawing/2014/main" id="{87544E86-4C7C-413C-8D20-F38D78796D9C}"/>
                  </a:ext>
                </a:extLst>
              </p14:cNvPr>
              <p14:cNvContentPartPr/>
              <p14:nvPr/>
            </p14:nvContentPartPr>
            <p14:xfrm>
              <a:off x="2658600" y="4464720"/>
              <a:ext cx="570240" cy="51120"/>
            </p14:xfrm>
          </p:contentPart>
        </mc:Choice>
        <mc:Fallback xmlns="">
          <p:pic>
            <p:nvPicPr>
              <p:cNvPr id="45" name="墨迹 44">
                <a:extLst>
                  <a:ext uri="{FF2B5EF4-FFF2-40B4-BE49-F238E27FC236}">
                    <a16:creationId xmlns:a16="http://schemas.microsoft.com/office/drawing/2014/main" id="{87544E86-4C7C-413C-8D20-F38D78796D9C}"/>
                  </a:ext>
                </a:extLst>
              </p:cNvPr>
              <p:cNvPicPr/>
              <p:nvPr/>
            </p:nvPicPr>
            <p:blipFill>
              <a:blip r:embed="rId69"/>
              <a:stretch>
                <a:fillRect/>
              </a:stretch>
            </p:blipFill>
            <p:spPr>
              <a:xfrm>
                <a:off x="2642760" y="4401360"/>
                <a:ext cx="6015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墨迹 45">
                <a:extLst>
                  <a:ext uri="{FF2B5EF4-FFF2-40B4-BE49-F238E27FC236}">
                    <a16:creationId xmlns:a16="http://schemas.microsoft.com/office/drawing/2014/main" id="{DCCEAC4C-9849-4C65-A308-9B29245034F2}"/>
                  </a:ext>
                </a:extLst>
              </p14:cNvPr>
              <p14:cNvContentPartPr/>
              <p14:nvPr/>
            </p14:nvContentPartPr>
            <p14:xfrm>
              <a:off x="2664000" y="4701600"/>
              <a:ext cx="6345000" cy="113400"/>
            </p14:xfrm>
          </p:contentPart>
        </mc:Choice>
        <mc:Fallback xmlns="">
          <p:pic>
            <p:nvPicPr>
              <p:cNvPr id="46" name="墨迹 45">
                <a:extLst>
                  <a:ext uri="{FF2B5EF4-FFF2-40B4-BE49-F238E27FC236}">
                    <a16:creationId xmlns:a16="http://schemas.microsoft.com/office/drawing/2014/main" id="{DCCEAC4C-9849-4C65-A308-9B29245034F2}"/>
                  </a:ext>
                </a:extLst>
              </p:cNvPr>
              <p:cNvPicPr/>
              <p:nvPr/>
            </p:nvPicPr>
            <p:blipFill>
              <a:blip r:embed="rId71"/>
              <a:stretch>
                <a:fillRect/>
              </a:stretch>
            </p:blipFill>
            <p:spPr>
              <a:xfrm>
                <a:off x="2648160" y="4638240"/>
                <a:ext cx="637632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7" name="墨迹 46">
                <a:extLst>
                  <a:ext uri="{FF2B5EF4-FFF2-40B4-BE49-F238E27FC236}">
                    <a16:creationId xmlns:a16="http://schemas.microsoft.com/office/drawing/2014/main" id="{A507294E-64EF-4C15-A808-1F9376EA37A0}"/>
                  </a:ext>
                </a:extLst>
              </p14:cNvPr>
              <p14:cNvContentPartPr/>
              <p14:nvPr/>
            </p14:nvContentPartPr>
            <p14:xfrm>
              <a:off x="1856880" y="423360"/>
              <a:ext cx="1349640" cy="1196640"/>
            </p14:xfrm>
          </p:contentPart>
        </mc:Choice>
        <mc:Fallback xmlns="">
          <p:pic>
            <p:nvPicPr>
              <p:cNvPr id="47" name="墨迹 46">
                <a:extLst>
                  <a:ext uri="{FF2B5EF4-FFF2-40B4-BE49-F238E27FC236}">
                    <a16:creationId xmlns:a16="http://schemas.microsoft.com/office/drawing/2014/main" id="{A507294E-64EF-4C15-A808-1F9376EA37A0}"/>
                  </a:ext>
                </a:extLst>
              </p:cNvPr>
              <p:cNvPicPr/>
              <p:nvPr/>
            </p:nvPicPr>
            <p:blipFill>
              <a:blip r:embed="rId73"/>
              <a:stretch>
                <a:fillRect/>
              </a:stretch>
            </p:blipFill>
            <p:spPr>
              <a:xfrm>
                <a:off x="1847520" y="414000"/>
                <a:ext cx="1368360" cy="12153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custDataLst>
                <p:tags r:id="rId4"/>
              </p:custDataLst>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55" name="稻壳儿春秋广告/盗版必究        原创来源：http://chn.docer.com/works?userid=199329941#!/work_tim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custDataLst>
                <p:tags r:id="rId3"/>
              </p:custDataLst>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69" name="稻壳儿春秋广告/盗版必究        原创来源：http://chn.docer.com/works?userid=199329941#!/work_tim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custDataLst>
                <p:tags r:id="rId2"/>
              </p:custDataLst>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70" name="稻壳儿春秋广告/盗版必究        原创来源：http://chn.docer.com/works?userid=199329941#!/work_tim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3467735" y="339023"/>
            <a:ext cx="5256530" cy="953135"/>
          </a:xfrm>
          <a:prstGeom prst="rect">
            <a:avLst/>
          </a:prstGeom>
          <a:noFill/>
        </p:spPr>
        <p:txBody>
          <a:bodyPr wrap="none" rtlCol="0">
            <a:spAutoFit/>
          </a:bodyPr>
          <a:lstStyle/>
          <a:p>
            <a:pPr algn="ctr"/>
            <a:r>
              <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第三部分</a:t>
            </a:r>
            <a:r>
              <a:rPr lang="en-US" altLang="zh-CN"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 </a:t>
            </a:r>
            <a:r>
              <a:rPr lang="zh-CN" altLang="en-US" sz="2800" b="1" dirty="0">
                <a:solidFill>
                  <a:schemeClr val="accent1">
                    <a:lumMod val="75000"/>
                  </a:schemeClr>
                </a:solidFill>
                <a:latin typeface="Times New Roman" panose="02020603050405020304" charset="0"/>
                <a:ea typeface="汉仪中宋简" panose="02010600000101010101" charset="-122"/>
                <a:cs typeface="851tegakizatsu" panose="02000600000000000000" pitchFamily="2" charset="-122"/>
                <a:sym typeface="+mn-ea"/>
              </a:rPr>
              <a:t>从读取文件到处理数据</a:t>
            </a:r>
            <a:endParaRPr lang="zh-CN" altLang="en-US" sz="2800" b="1" dirty="0">
              <a:solidFill>
                <a:schemeClr val="accent1">
                  <a:lumMod val="75000"/>
                </a:schemeClr>
              </a:solidFill>
              <a:latin typeface="Times New Roman" panose="02020603050405020304" charset="0"/>
              <a:ea typeface="汉仪中宋简" panose="02010600000101010101" charset="-122"/>
              <a:cs typeface="851tegakizatsu" panose="02000600000000000000" pitchFamily="2" charset="-122"/>
            </a:endParaRPr>
          </a:p>
          <a:p>
            <a:pPr algn="ctr"/>
            <a:endPar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endParaRPr>
          </a:p>
        </p:txBody>
      </p:sp>
      <p:sp>
        <p:nvSpPr>
          <p:cNvPr id="14" name="稻壳儿春秋广告/盗版必究        原创来源：http://chn.docer.com/works?userid=199329941#!/work_time"/>
          <p:cNvSpPr/>
          <p:nvPr>
            <p:custDataLst>
              <p:tags r:id="rId1"/>
            </p:custDataLst>
          </p:nvPr>
        </p:nvSpPr>
        <p:spPr>
          <a:xfrm>
            <a:off x="5180013" y="871768"/>
            <a:ext cx="1831975" cy="306705"/>
          </a:xfrm>
          <a:prstGeom prst="rect">
            <a:avLst/>
          </a:prstGeom>
          <a:effectLst/>
        </p:spPr>
        <p:txBody>
          <a:bodyPr wrap="none">
            <a:spAutoFit/>
          </a:bodyPr>
          <a:lstStyle/>
          <a:p>
            <a:pPr algn="ctr">
              <a:spcBef>
                <a:spcPct val="0"/>
              </a:spcBef>
            </a:pPr>
            <a:r>
              <a:rPr lang="en-US" altLang="zh-CN" sz="1400">
                <a:solidFill>
                  <a:schemeClr val="dk1"/>
                </a:solidFill>
                <a:latin typeface="Times New Roman" panose="02020603050405020304" charset="0"/>
                <a:ea typeface="汉仪长宋简" panose="02010600000101010101" charset="-122"/>
                <a:cs typeface="851tegakizatsu" panose="02000600000000000000" pitchFamily="2" charset="-122"/>
              </a:rPr>
              <a:t>Simple data processing</a:t>
            </a:r>
          </a:p>
        </p:txBody>
      </p:sp>
      <p:grpSp>
        <p:nvGrpSpPr>
          <p:cNvPr id="7" name="组合 6"/>
          <p:cNvGrpSpPr/>
          <p:nvPr/>
        </p:nvGrpSpPr>
        <p:grpSpPr>
          <a:xfrm>
            <a:off x="1056640" y="1327785"/>
            <a:ext cx="9085580" cy="1690370"/>
            <a:chOff x="1804" y="1910"/>
            <a:chExt cx="6502" cy="2662"/>
          </a:xfrm>
        </p:grpSpPr>
        <p:sp>
          <p:nvSpPr>
            <p:cNvPr id="5" name="文本框 4"/>
            <p:cNvSpPr txBox="1"/>
            <p:nvPr/>
          </p:nvSpPr>
          <p:spPr>
            <a:xfrm>
              <a:off x="1804" y="2490"/>
              <a:ext cx="6502" cy="2082"/>
            </a:xfrm>
            <a:prstGeom prst="rect">
              <a:avLst/>
            </a:prstGeom>
            <a:noFill/>
          </p:spPr>
          <p:txBody>
            <a:bodyPr wrap="square" rtlCol="0">
              <a:spAutoFit/>
            </a:bodyPr>
            <a:lstStyle/>
            <a:p>
              <a:pPr indent="457200" fontAlgn="auto"/>
              <a:r>
                <a:rPr lang="zh-CN" altLang="en-US" sz="1600" dirty="0"/>
                <a:t>数据处理在</a:t>
              </a:r>
              <a:r>
                <a:rPr lang="en-US" altLang="zh-CN" sz="1600" dirty="0"/>
                <a:t>python</a:t>
              </a:r>
              <a:r>
                <a:rPr lang="zh-CN" altLang="en-US" sz="1600" dirty="0"/>
                <a:t>中使用最多的模块是</a:t>
              </a:r>
              <a:r>
                <a:rPr lang="en-US" altLang="zh-CN" sz="1600" dirty="0"/>
                <a:t>Numpy</a:t>
              </a:r>
              <a:r>
                <a:rPr lang="zh-CN" altLang="en-US" sz="1600" dirty="0"/>
                <a:t>和</a:t>
              </a:r>
              <a:r>
                <a:rPr lang="en-US" altLang="zh-CN" sz="1600" dirty="0"/>
                <a:t>Pandas</a:t>
              </a:r>
              <a:r>
                <a:rPr lang="zh-CN" altLang="en-US" sz="1600" dirty="0"/>
                <a:t>。在深度学习中，这个模块广泛用于数据清洗和数据归一化。在数据可视化中，也经常用到这两个模块。不过这两个模块的用法非常多，我这里只做一些简单的演示。</a:t>
              </a:r>
            </a:p>
            <a:p>
              <a:pPr indent="457200" fontAlgn="auto"/>
              <a:r>
                <a:rPr lang="zh-CN" altLang="en-US" sz="1600" dirty="0"/>
                <a:t>前面已经介绍了如何使用</a:t>
              </a:r>
              <a:r>
                <a:rPr lang="en-US" altLang="zh-CN" sz="1600" dirty="0"/>
                <a:t>Pandas</a:t>
              </a:r>
              <a:r>
                <a:rPr lang="zh-CN" altLang="en-US" sz="1600" dirty="0"/>
                <a:t>读取表格文件。下面介绍一些简单的数据处理操作。数据处理中最常用的集中操作：</a:t>
              </a:r>
              <a:r>
                <a:rPr lang="zh-CN" altLang="en-US" sz="1600" dirty="0">
                  <a:solidFill>
                    <a:schemeClr val="accent1">
                      <a:lumMod val="75000"/>
                    </a:schemeClr>
                  </a:solidFill>
                </a:rPr>
                <a:t>求平均值，数据筛选和排序</a:t>
              </a:r>
              <a:r>
                <a:rPr lang="zh-CN" altLang="en-US" sz="1600" dirty="0"/>
                <a:t>。我主要介绍这几种操作的一些方法。</a:t>
              </a:r>
            </a:p>
          </p:txBody>
        </p:sp>
        <p:sp>
          <p:nvSpPr>
            <p:cNvPr id="6" name="文本框 5"/>
            <p:cNvSpPr txBox="1"/>
            <p:nvPr/>
          </p:nvSpPr>
          <p:spPr>
            <a:xfrm>
              <a:off x="1804" y="1910"/>
              <a:ext cx="1369" cy="580"/>
            </a:xfrm>
            <a:prstGeom prst="rect">
              <a:avLst/>
            </a:prstGeom>
            <a:noFill/>
          </p:spPr>
          <p:txBody>
            <a:bodyPr wrap="square" rtlCol="0">
              <a:spAutoFit/>
            </a:bodyPr>
            <a:lstStyle/>
            <a:p>
              <a:r>
                <a:rPr lang="zh-CN" altLang="en-US" b="1">
                  <a:solidFill>
                    <a:schemeClr val="accent1">
                      <a:lumMod val="75000"/>
                    </a:schemeClr>
                  </a:solidFill>
                </a:rPr>
                <a:t>介绍</a:t>
              </a:r>
            </a:p>
          </p:txBody>
        </p:sp>
      </p:grpSp>
      <p:sp>
        <p:nvSpPr>
          <p:cNvPr id="8" name="文本框 7"/>
          <p:cNvSpPr txBox="1"/>
          <p:nvPr/>
        </p:nvSpPr>
        <p:spPr>
          <a:xfrm>
            <a:off x="966470" y="3128010"/>
            <a:ext cx="8334375" cy="1229995"/>
          </a:xfrm>
          <a:prstGeom prst="rect">
            <a:avLst/>
          </a:prstGeom>
          <a:noFill/>
        </p:spPr>
        <p:txBody>
          <a:bodyPr wrap="square" rtlCol="0" anchor="t">
            <a:spAutoFit/>
          </a:bodyPr>
          <a:lstStyle/>
          <a:p>
            <a:r>
              <a:rPr lang="zh-CN" altLang="en-US" b="1">
                <a:solidFill>
                  <a:schemeClr val="accent1">
                    <a:lumMod val="75000"/>
                  </a:schemeClr>
                </a:solidFill>
              </a:rPr>
              <a:t>学习和查询</a:t>
            </a:r>
          </a:p>
          <a:p>
            <a:pPr>
              <a:lnSpc>
                <a:spcPct val="150000"/>
              </a:lnSpc>
            </a:pPr>
            <a:r>
              <a:rPr lang="zh-CN" altLang="en-US" sz="1600">
                <a:latin typeface="Sarasa Term SC" panose="02000509000000000000" charset="-122"/>
                <a:ea typeface="Sarasa Term SC" panose="02000509000000000000" charset="-122"/>
                <a:cs typeface="Sarasa Term SC" panose="02000509000000000000" charset="-122"/>
              </a:rPr>
              <a:t>中文</a:t>
            </a:r>
            <a:r>
              <a:rPr lang="en-US" altLang="zh-CN" sz="1600">
                <a:latin typeface="Sarasa Term SC" panose="02000509000000000000" charset="-122"/>
                <a:ea typeface="Sarasa Term SC" panose="02000509000000000000" charset="-122"/>
                <a:cs typeface="Sarasa Term SC" panose="02000509000000000000" charset="-122"/>
              </a:rPr>
              <a:t>Pandas</a:t>
            </a:r>
            <a:r>
              <a:rPr lang="zh-CN" altLang="en-US" sz="1600">
                <a:latin typeface="Sarasa Term SC" panose="02000509000000000000" charset="-122"/>
                <a:ea typeface="Sarasa Term SC" panose="02000509000000000000" charset="-122"/>
                <a:cs typeface="Sarasa Term SC" panose="02000509000000000000" charset="-122"/>
              </a:rPr>
              <a:t>网站（中文友好）：https://www.pypandas.cn/docs/</a:t>
            </a:r>
          </a:p>
          <a:p>
            <a:r>
              <a:rPr lang="zh-CN" altLang="en-US" sz="1600">
                <a:latin typeface="Sarasa Term SC" panose="02000509000000000000" charset="-122"/>
                <a:ea typeface="Sarasa Term SC" panose="02000509000000000000" charset="-122"/>
                <a:cs typeface="Sarasa Term SC" panose="02000509000000000000" charset="-122"/>
              </a:rPr>
              <a:t>官网（资料详细，最先更新）：https://pandas.pydata.org/docs/</a:t>
            </a:r>
          </a:p>
          <a:p>
            <a:r>
              <a:rPr lang="zh-CN" altLang="en-US" sz="1600">
                <a:latin typeface="Sarasa Term SC" panose="02000509000000000000" charset="-122"/>
                <a:ea typeface="Sarasa Term SC" panose="02000509000000000000" charset="-122"/>
                <a:cs typeface="Sarasa Term SC" panose="02000509000000000000" charset="-122"/>
              </a:rPr>
              <a:t>简单的入门教程（内容不全）：https://www.runoob.com/pandas/pandas-tutorial.html</a:t>
            </a:r>
          </a:p>
        </p:txBody>
      </p:sp>
      <p:grpSp>
        <p:nvGrpSpPr>
          <p:cNvPr id="11" name="组合 10"/>
          <p:cNvGrpSpPr/>
          <p:nvPr/>
        </p:nvGrpSpPr>
        <p:grpSpPr>
          <a:xfrm>
            <a:off x="966470" y="4536440"/>
            <a:ext cx="10259060" cy="1987550"/>
            <a:chOff x="1522" y="7144"/>
            <a:chExt cx="16156" cy="3130"/>
          </a:xfrm>
        </p:grpSpPr>
        <p:sp>
          <p:nvSpPr>
            <p:cNvPr id="9" name="文本框 8"/>
            <p:cNvSpPr txBox="1"/>
            <p:nvPr/>
          </p:nvSpPr>
          <p:spPr>
            <a:xfrm>
              <a:off x="1522" y="7144"/>
              <a:ext cx="1728" cy="580"/>
            </a:xfrm>
            <a:prstGeom prst="rect">
              <a:avLst/>
            </a:prstGeom>
            <a:noFill/>
          </p:spPr>
          <p:txBody>
            <a:bodyPr wrap="none" rtlCol="0">
              <a:spAutoFit/>
            </a:bodyPr>
            <a:lstStyle/>
            <a:p>
              <a:r>
                <a:rPr lang="zh-CN" altLang="en-US" b="1">
                  <a:solidFill>
                    <a:schemeClr val="accent1">
                      <a:lumMod val="75000"/>
                    </a:schemeClr>
                  </a:solidFill>
                </a:rPr>
                <a:t>学习重点</a:t>
              </a:r>
            </a:p>
          </p:txBody>
        </p:sp>
        <p:sp>
          <p:nvSpPr>
            <p:cNvPr id="10" name="文本框 9"/>
            <p:cNvSpPr txBox="1"/>
            <p:nvPr/>
          </p:nvSpPr>
          <p:spPr>
            <a:xfrm>
              <a:off x="1522" y="7804"/>
              <a:ext cx="16157" cy="2470"/>
            </a:xfrm>
            <a:prstGeom prst="rect">
              <a:avLst/>
            </a:prstGeom>
            <a:noFill/>
          </p:spPr>
          <p:txBody>
            <a:bodyPr wrap="square" rtlCol="0">
              <a:spAutoFit/>
            </a:bodyPr>
            <a:lstStyle/>
            <a:p>
              <a:pPr indent="457200" fontAlgn="auto"/>
              <a:r>
                <a:rPr lang="zh-CN" altLang="en-US" sz="1600"/>
                <a:t>计算机科学不同于其他学科，学习计算机要面对大量的信息量。如果单纯依靠记忆力记住知识点是非常难得。这就要求我们要用很强的总结能力。要记住规律而不是某一个符合规律的特例。</a:t>
              </a:r>
            </a:p>
            <a:p>
              <a:pPr indent="457200" fontAlgn="auto"/>
              <a:r>
                <a:rPr lang="zh-CN" altLang="en-US" sz="1600"/>
                <a:t>正如我们学习乘法一样，乘法的本质是加法，而我们计算乘法的方式却不是完全的按照加法去做。我们是先记住了一些基础知识（乘法表），然后掌握了乘法的规律（如何计算乘法）。这样我们就可以轻松了实现任何两个书的乘法。</a:t>
              </a:r>
            </a:p>
            <a:p>
              <a:pPr indent="457200" fontAlgn="auto"/>
              <a:r>
                <a:rPr lang="zh-CN" altLang="en-US" sz="1600">
                  <a:solidFill>
                    <a:schemeClr val="accent1">
                      <a:lumMod val="75000"/>
                    </a:schemeClr>
                  </a:solidFill>
                </a:rPr>
                <a:t>学习计算机就是给自己的思维升维的过程，掌握规律比掌握知识本身更重要</a:t>
              </a:r>
              <a:r>
                <a:rPr lang="zh-CN" altLang="en-US" sz="1600"/>
                <a:t>。</a:t>
              </a:r>
            </a:p>
          </p:txBody>
        </p:sp>
      </p:grpSp>
      <mc:AlternateContent xmlns:mc="http://schemas.openxmlformats.org/markup-compatibility/2006" xmlns:p14="http://schemas.microsoft.com/office/powerpoint/2010/main">
        <mc:Choice Requires="p14">
          <p:contentPart p14:bwMode="auto" r:id="rId9">
            <p14:nvContentPartPr>
              <p14:cNvPr id="12" name="墨迹 11">
                <a:extLst>
                  <a:ext uri="{FF2B5EF4-FFF2-40B4-BE49-F238E27FC236}">
                    <a16:creationId xmlns:a16="http://schemas.microsoft.com/office/drawing/2014/main" id="{2497262C-CA0A-4940-88A5-3FE2072765E4}"/>
                  </a:ext>
                </a:extLst>
              </p14:cNvPr>
              <p14:cNvContentPartPr/>
              <p14:nvPr/>
            </p14:nvContentPartPr>
            <p14:xfrm>
              <a:off x="5085720" y="1839960"/>
              <a:ext cx="677520" cy="28440"/>
            </p14:xfrm>
          </p:contentPart>
        </mc:Choice>
        <mc:Fallback xmlns="">
          <p:pic>
            <p:nvPicPr>
              <p:cNvPr id="12" name="墨迹 11">
                <a:extLst>
                  <a:ext uri="{FF2B5EF4-FFF2-40B4-BE49-F238E27FC236}">
                    <a16:creationId xmlns:a16="http://schemas.microsoft.com/office/drawing/2014/main" id="{2497262C-CA0A-4940-88A5-3FE2072765E4}"/>
                  </a:ext>
                </a:extLst>
              </p:cNvPr>
              <p:cNvPicPr/>
              <p:nvPr/>
            </p:nvPicPr>
            <p:blipFill>
              <a:blip r:embed="rId10"/>
              <a:stretch>
                <a:fillRect/>
              </a:stretch>
            </p:blipFill>
            <p:spPr>
              <a:xfrm>
                <a:off x="5069880" y="1776600"/>
                <a:ext cx="7088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墨迹 14">
                <a:extLst>
                  <a:ext uri="{FF2B5EF4-FFF2-40B4-BE49-F238E27FC236}">
                    <a16:creationId xmlns:a16="http://schemas.microsoft.com/office/drawing/2014/main" id="{50F2D6B0-1B0A-424F-BF30-37AF5137C564}"/>
                  </a:ext>
                </a:extLst>
              </p14:cNvPr>
              <p14:cNvContentPartPr/>
              <p14:nvPr/>
            </p14:nvContentPartPr>
            <p14:xfrm>
              <a:off x="5915520" y="1856880"/>
              <a:ext cx="615600" cy="34200"/>
            </p14:xfrm>
          </p:contentPart>
        </mc:Choice>
        <mc:Fallback xmlns="">
          <p:pic>
            <p:nvPicPr>
              <p:cNvPr id="15" name="墨迹 14">
                <a:extLst>
                  <a:ext uri="{FF2B5EF4-FFF2-40B4-BE49-F238E27FC236}">
                    <a16:creationId xmlns:a16="http://schemas.microsoft.com/office/drawing/2014/main" id="{50F2D6B0-1B0A-424F-BF30-37AF5137C564}"/>
                  </a:ext>
                </a:extLst>
              </p:cNvPr>
              <p:cNvPicPr/>
              <p:nvPr/>
            </p:nvPicPr>
            <p:blipFill>
              <a:blip r:embed="rId12"/>
              <a:stretch>
                <a:fillRect/>
              </a:stretch>
            </p:blipFill>
            <p:spPr>
              <a:xfrm>
                <a:off x="5899680" y="1793520"/>
                <a:ext cx="6469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墨迹 15">
                <a:extLst>
                  <a:ext uri="{FF2B5EF4-FFF2-40B4-BE49-F238E27FC236}">
                    <a16:creationId xmlns:a16="http://schemas.microsoft.com/office/drawing/2014/main" id="{C56FCA99-BAC5-4E13-898F-9D763DA4A360}"/>
                  </a:ext>
                </a:extLst>
              </p14:cNvPr>
              <p14:cNvContentPartPr/>
              <p14:nvPr/>
            </p14:nvContentPartPr>
            <p14:xfrm>
              <a:off x="2031840" y="2048760"/>
              <a:ext cx="847080" cy="34200"/>
            </p14:xfrm>
          </p:contentPart>
        </mc:Choice>
        <mc:Fallback xmlns="">
          <p:pic>
            <p:nvPicPr>
              <p:cNvPr id="16" name="墨迹 15">
                <a:extLst>
                  <a:ext uri="{FF2B5EF4-FFF2-40B4-BE49-F238E27FC236}">
                    <a16:creationId xmlns:a16="http://schemas.microsoft.com/office/drawing/2014/main" id="{C56FCA99-BAC5-4E13-898F-9D763DA4A360}"/>
                  </a:ext>
                </a:extLst>
              </p:cNvPr>
              <p:cNvPicPr/>
              <p:nvPr/>
            </p:nvPicPr>
            <p:blipFill>
              <a:blip r:embed="rId14"/>
              <a:stretch>
                <a:fillRect/>
              </a:stretch>
            </p:blipFill>
            <p:spPr>
              <a:xfrm>
                <a:off x="2016000" y="1985400"/>
                <a:ext cx="8784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墨迹 16">
                <a:extLst>
                  <a:ext uri="{FF2B5EF4-FFF2-40B4-BE49-F238E27FC236}">
                    <a16:creationId xmlns:a16="http://schemas.microsoft.com/office/drawing/2014/main" id="{C14E5B28-4802-4336-89AB-B568A812ABB7}"/>
                  </a:ext>
                </a:extLst>
              </p14:cNvPr>
              <p14:cNvContentPartPr/>
              <p14:nvPr/>
            </p14:nvContentPartPr>
            <p14:xfrm>
              <a:off x="1190880" y="2076840"/>
              <a:ext cx="469080" cy="28800"/>
            </p14:xfrm>
          </p:contentPart>
        </mc:Choice>
        <mc:Fallback xmlns="">
          <p:pic>
            <p:nvPicPr>
              <p:cNvPr id="17" name="墨迹 16">
                <a:extLst>
                  <a:ext uri="{FF2B5EF4-FFF2-40B4-BE49-F238E27FC236}">
                    <a16:creationId xmlns:a16="http://schemas.microsoft.com/office/drawing/2014/main" id="{C14E5B28-4802-4336-89AB-B568A812ABB7}"/>
                  </a:ext>
                </a:extLst>
              </p:cNvPr>
              <p:cNvPicPr/>
              <p:nvPr/>
            </p:nvPicPr>
            <p:blipFill>
              <a:blip r:embed="rId16"/>
              <a:stretch>
                <a:fillRect/>
              </a:stretch>
            </p:blipFill>
            <p:spPr>
              <a:xfrm>
                <a:off x="1175040" y="2013480"/>
                <a:ext cx="5004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8" name="墨迹 17">
                <a:extLst>
                  <a:ext uri="{FF2B5EF4-FFF2-40B4-BE49-F238E27FC236}">
                    <a16:creationId xmlns:a16="http://schemas.microsoft.com/office/drawing/2014/main" id="{A653AB2A-D155-4432-98F8-8B6340984121}"/>
                  </a:ext>
                </a:extLst>
              </p14:cNvPr>
              <p14:cNvContentPartPr/>
              <p14:nvPr/>
            </p14:nvContentPartPr>
            <p14:xfrm>
              <a:off x="9770400" y="1851120"/>
              <a:ext cx="68400" cy="360"/>
            </p14:xfrm>
          </p:contentPart>
        </mc:Choice>
        <mc:Fallback xmlns="">
          <p:pic>
            <p:nvPicPr>
              <p:cNvPr id="18" name="墨迹 17">
                <a:extLst>
                  <a:ext uri="{FF2B5EF4-FFF2-40B4-BE49-F238E27FC236}">
                    <a16:creationId xmlns:a16="http://schemas.microsoft.com/office/drawing/2014/main" id="{A653AB2A-D155-4432-98F8-8B6340984121}"/>
                  </a:ext>
                </a:extLst>
              </p:cNvPr>
              <p:cNvPicPr/>
              <p:nvPr/>
            </p:nvPicPr>
            <p:blipFill>
              <a:blip r:embed="rId18"/>
              <a:stretch>
                <a:fillRect/>
              </a:stretch>
            </p:blipFill>
            <p:spPr>
              <a:xfrm>
                <a:off x="9754560" y="1787760"/>
                <a:ext cx="997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墨迹 18">
                <a:extLst>
                  <a:ext uri="{FF2B5EF4-FFF2-40B4-BE49-F238E27FC236}">
                    <a16:creationId xmlns:a16="http://schemas.microsoft.com/office/drawing/2014/main" id="{A9D33BCB-9BD3-4BEA-9255-4B31683B95CD}"/>
                  </a:ext>
                </a:extLst>
              </p14:cNvPr>
              <p14:cNvContentPartPr/>
              <p14:nvPr/>
            </p14:nvContentPartPr>
            <p14:xfrm>
              <a:off x="3059280" y="2105280"/>
              <a:ext cx="3607200" cy="90720"/>
            </p14:xfrm>
          </p:contentPart>
        </mc:Choice>
        <mc:Fallback xmlns="">
          <p:pic>
            <p:nvPicPr>
              <p:cNvPr id="19" name="墨迹 18">
                <a:extLst>
                  <a:ext uri="{FF2B5EF4-FFF2-40B4-BE49-F238E27FC236}">
                    <a16:creationId xmlns:a16="http://schemas.microsoft.com/office/drawing/2014/main" id="{A9D33BCB-9BD3-4BEA-9255-4B31683B95CD}"/>
                  </a:ext>
                </a:extLst>
              </p:cNvPr>
              <p:cNvPicPr/>
              <p:nvPr/>
            </p:nvPicPr>
            <p:blipFill>
              <a:blip r:embed="rId20"/>
              <a:stretch>
                <a:fillRect/>
              </a:stretch>
            </p:blipFill>
            <p:spPr>
              <a:xfrm>
                <a:off x="3043440" y="2041920"/>
                <a:ext cx="36385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墨迹 19">
                <a:extLst>
                  <a:ext uri="{FF2B5EF4-FFF2-40B4-BE49-F238E27FC236}">
                    <a16:creationId xmlns:a16="http://schemas.microsoft.com/office/drawing/2014/main" id="{59AF5CE3-F178-4F25-891A-C0EADD31DCDF}"/>
                  </a:ext>
                </a:extLst>
              </p14:cNvPr>
              <p14:cNvContentPartPr/>
              <p14:nvPr/>
            </p14:nvContentPartPr>
            <p14:xfrm>
              <a:off x="1676520" y="2545560"/>
              <a:ext cx="4024800" cy="73800"/>
            </p14:xfrm>
          </p:contentPart>
        </mc:Choice>
        <mc:Fallback xmlns="">
          <p:pic>
            <p:nvPicPr>
              <p:cNvPr id="20" name="墨迹 19">
                <a:extLst>
                  <a:ext uri="{FF2B5EF4-FFF2-40B4-BE49-F238E27FC236}">
                    <a16:creationId xmlns:a16="http://schemas.microsoft.com/office/drawing/2014/main" id="{59AF5CE3-F178-4F25-891A-C0EADD31DCDF}"/>
                  </a:ext>
                </a:extLst>
              </p:cNvPr>
              <p:cNvPicPr/>
              <p:nvPr/>
            </p:nvPicPr>
            <p:blipFill>
              <a:blip r:embed="rId22"/>
              <a:stretch>
                <a:fillRect/>
              </a:stretch>
            </p:blipFill>
            <p:spPr>
              <a:xfrm>
                <a:off x="1660680" y="2482200"/>
                <a:ext cx="40561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墨迹 20">
                <a:extLst>
                  <a:ext uri="{FF2B5EF4-FFF2-40B4-BE49-F238E27FC236}">
                    <a16:creationId xmlns:a16="http://schemas.microsoft.com/office/drawing/2014/main" id="{3DBA6B6D-DFEE-49E5-BAFC-2571F2897F12}"/>
                  </a:ext>
                </a:extLst>
              </p14:cNvPr>
              <p14:cNvContentPartPr/>
              <p14:nvPr/>
            </p14:nvContentPartPr>
            <p14:xfrm>
              <a:off x="3877560" y="2522880"/>
              <a:ext cx="604440" cy="124560"/>
            </p14:xfrm>
          </p:contentPart>
        </mc:Choice>
        <mc:Fallback xmlns="">
          <p:pic>
            <p:nvPicPr>
              <p:cNvPr id="21" name="墨迹 20">
                <a:extLst>
                  <a:ext uri="{FF2B5EF4-FFF2-40B4-BE49-F238E27FC236}">
                    <a16:creationId xmlns:a16="http://schemas.microsoft.com/office/drawing/2014/main" id="{3DBA6B6D-DFEE-49E5-BAFC-2571F2897F12}"/>
                  </a:ext>
                </a:extLst>
              </p:cNvPr>
              <p:cNvPicPr/>
              <p:nvPr/>
            </p:nvPicPr>
            <p:blipFill>
              <a:blip r:embed="rId24"/>
              <a:stretch>
                <a:fillRect/>
              </a:stretch>
            </p:blipFill>
            <p:spPr>
              <a:xfrm>
                <a:off x="3861720" y="2459520"/>
                <a:ext cx="6357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墨迹 21">
                <a:extLst>
                  <a:ext uri="{FF2B5EF4-FFF2-40B4-BE49-F238E27FC236}">
                    <a16:creationId xmlns:a16="http://schemas.microsoft.com/office/drawing/2014/main" id="{51B7463A-C991-4A2D-9228-135CE3C4D12A}"/>
                  </a:ext>
                </a:extLst>
              </p14:cNvPr>
              <p14:cNvContentPartPr/>
              <p14:nvPr/>
            </p14:nvContentPartPr>
            <p14:xfrm>
              <a:off x="3629520" y="2522880"/>
              <a:ext cx="829800" cy="90720"/>
            </p14:xfrm>
          </p:contentPart>
        </mc:Choice>
        <mc:Fallback xmlns="">
          <p:pic>
            <p:nvPicPr>
              <p:cNvPr id="22" name="墨迹 21">
                <a:extLst>
                  <a:ext uri="{FF2B5EF4-FFF2-40B4-BE49-F238E27FC236}">
                    <a16:creationId xmlns:a16="http://schemas.microsoft.com/office/drawing/2014/main" id="{51B7463A-C991-4A2D-9228-135CE3C4D12A}"/>
                  </a:ext>
                </a:extLst>
              </p:cNvPr>
              <p:cNvPicPr/>
              <p:nvPr/>
            </p:nvPicPr>
            <p:blipFill>
              <a:blip r:embed="rId26"/>
              <a:stretch>
                <a:fillRect/>
              </a:stretch>
            </p:blipFill>
            <p:spPr>
              <a:xfrm>
                <a:off x="3613680" y="2459520"/>
                <a:ext cx="8611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墨迹 22">
                <a:extLst>
                  <a:ext uri="{FF2B5EF4-FFF2-40B4-BE49-F238E27FC236}">
                    <a16:creationId xmlns:a16="http://schemas.microsoft.com/office/drawing/2014/main" id="{686918AB-092B-439F-A474-0B7BC93DC200}"/>
                  </a:ext>
                </a:extLst>
              </p14:cNvPr>
              <p14:cNvContentPartPr/>
              <p14:nvPr/>
            </p14:nvContentPartPr>
            <p14:xfrm>
              <a:off x="2122200" y="5740200"/>
              <a:ext cx="1631880" cy="181080"/>
            </p14:xfrm>
          </p:contentPart>
        </mc:Choice>
        <mc:Fallback xmlns="">
          <p:pic>
            <p:nvPicPr>
              <p:cNvPr id="23" name="墨迹 22">
                <a:extLst>
                  <a:ext uri="{FF2B5EF4-FFF2-40B4-BE49-F238E27FC236}">
                    <a16:creationId xmlns:a16="http://schemas.microsoft.com/office/drawing/2014/main" id="{686918AB-092B-439F-A474-0B7BC93DC200}"/>
                  </a:ext>
                </a:extLst>
              </p:cNvPr>
              <p:cNvPicPr/>
              <p:nvPr/>
            </p:nvPicPr>
            <p:blipFill>
              <a:blip r:embed="rId28"/>
              <a:stretch>
                <a:fillRect/>
              </a:stretch>
            </p:blipFill>
            <p:spPr>
              <a:xfrm>
                <a:off x="2106360" y="5676840"/>
                <a:ext cx="166320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墨迹 23">
                <a:extLst>
                  <a:ext uri="{FF2B5EF4-FFF2-40B4-BE49-F238E27FC236}">
                    <a16:creationId xmlns:a16="http://schemas.microsoft.com/office/drawing/2014/main" id="{0794BCAB-220B-44E6-8D58-B5C5D4BA5847}"/>
                  </a:ext>
                </a:extLst>
              </p14:cNvPr>
              <p14:cNvContentPartPr/>
              <p14:nvPr/>
            </p14:nvContentPartPr>
            <p14:xfrm>
              <a:off x="5215320" y="5813640"/>
              <a:ext cx="2292120" cy="84960"/>
            </p14:xfrm>
          </p:contentPart>
        </mc:Choice>
        <mc:Fallback xmlns="">
          <p:pic>
            <p:nvPicPr>
              <p:cNvPr id="24" name="墨迹 23">
                <a:extLst>
                  <a:ext uri="{FF2B5EF4-FFF2-40B4-BE49-F238E27FC236}">
                    <a16:creationId xmlns:a16="http://schemas.microsoft.com/office/drawing/2014/main" id="{0794BCAB-220B-44E6-8D58-B5C5D4BA5847}"/>
                  </a:ext>
                </a:extLst>
              </p:cNvPr>
              <p:cNvPicPr/>
              <p:nvPr/>
            </p:nvPicPr>
            <p:blipFill>
              <a:blip r:embed="rId30"/>
              <a:stretch>
                <a:fillRect/>
              </a:stretch>
            </p:blipFill>
            <p:spPr>
              <a:xfrm>
                <a:off x="5199480" y="5750280"/>
                <a:ext cx="23234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墨迹 24">
                <a:extLst>
                  <a:ext uri="{FF2B5EF4-FFF2-40B4-BE49-F238E27FC236}">
                    <a16:creationId xmlns:a16="http://schemas.microsoft.com/office/drawing/2014/main" id="{F9F8FE69-C5E6-49C9-AEB9-75B51D0F317B}"/>
                  </a:ext>
                </a:extLst>
              </p14:cNvPr>
              <p14:cNvContentPartPr/>
              <p14:nvPr/>
            </p14:nvContentPartPr>
            <p14:xfrm>
              <a:off x="1117440" y="6045120"/>
              <a:ext cx="948960" cy="17280"/>
            </p14:xfrm>
          </p:contentPart>
        </mc:Choice>
        <mc:Fallback xmlns="">
          <p:pic>
            <p:nvPicPr>
              <p:cNvPr id="25" name="墨迹 24">
                <a:extLst>
                  <a:ext uri="{FF2B5EF4-FFF2-40B4-BE49-F238E27FC236}">
                    <a16:creationId xmlns:a16="http://schemas.microsoft.com/office/drawing/2014/main" id="{F9F8FE69-C5E6-49C9-AEB9-75B51D0F317B}"/>
                  </a:ext>
                </a:extLst>
              </p:cNvPr>
              <p:cNvPicPr/>
              <p:nvPr/>
            </p:nvPicPr>
            <p:blipFill>
              <a:blip r:embed="rId32"/>
              <a:stretch>
                <a:fillRect/>
              </a:stretch>
            </p:blipFill>
            <p:spPr>
              <a:xfrm>
                <a:off x="1101600" y="5981760"/>
                <a:ext cx="9802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墨迹 25">
                <a:extLst>
                  <a:ext uri="{FF2B5EF4-FFF2-40B4-BE49-F238E27FC236}">
                    <a16:creationId xmlns:a16="http://schemas.microsoft.com/office/drawing/2014/main" id="{A74310A5-E5BE-4DD9-B142-4EE579A18203}"/>
                  </a:ext>
                </a:extLst>
              </p14:cNvPr>
              <p14:cNvContentPartPr/>
              <p14:nvPr/>
            </p14:nvContentPartPr>
            <p14:xfrm>
              <a:off x="8122320" y="5830560"/>
              <a:ext cx="2675880" cy="79560"/>
            </p14:xfrm>
          </p:contentPart>
        </mc:Choice>
        <mc:Fallback xmlns="">
          <p:pic>
            <p:nvPicPr>
              <p:cNvPr id="26" name="墨迹 25">
                <a:extLst>
                  <a:ext uri="{FF2B5EF4-FFF2-40B4-BE49-F238E27FC236}">
                    <a16:creationId xmlns:a16="http://schemas.microsoft.com/office/drawing/2014/main" id="{A74310A5-E5BE-4DD9-B142-4EE579A18203}"/>
                  </a:ext>
                </a:extLst>
              </p:cNvPr>
              <p:cNvPicPr/>
              <p:nvPr/>
            </p:nvPicPr>
            <p:blipFill>
              <a:blip r:embed="rId34"/>
              <a:stretch>
                <a:fillRect/>
              </a:stretch>
            </p:blipFill>
            <p:spPr>
              <a:xfrm>
                <a:off x="8106480" y="5767200"/>
                <a:ext cx="27072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墨迹 26">
                <a:extLst>
                  <a:ext uri="{FF2B5EF4-FFF2-40B4-BE49-F238E27FC236}">
                    <a16:creationId xmlns:a16="http://schemas.microsoft.com/office/drawing/2014/main" id="{6990D6C6-2EB8-4463-8B26-08BC9C6511BA}"/>
                  </a:ext>
                </a:extLst>
              </p14:cNvPr>
              <p14:cNvContentPartPr/>
              <p14:nvPr/>
            </p14:nvContentPartPr>
            <p14:xfrm>
              <a:off x="3025440" y="5836320"/>
              <a:ext cx="988200" cy="22680"/>
            </p14:xfrm>
          </p:contentPart>
        </mc:Choice>
        <mc:Fallback xmlns="">
          <p:pic>
            <p:nvPicPr>
              <p:cNvPr id="27" name="墨迹 26">
                <a:extLst>
                  <a:ext uri="{FF2B5EF4-FFF2-40B4-BE49-F238E27FC236}">
                    <a16:creationId xmlns:a16="http://schemas.microsoft.com/office/drawing/2014/main" id="{6990D6C6-2EB8-4463-8B26-08BC9C6511BA}"/>
                  </a:ext>
                </a:extLst>
              </p:cNvPr>
              <p:cNvPicPr/>
              <p:nvPr/>
            </p:nvPicPr>
            <p:blipFill>
              <a:blip r:embed="rId36"/>
              <a:stretch>
                <a:fillRect/>
              </a:stretch>
            </p:blipFill>
            <p:spPr>
              <a:xfrm>
                <a:off x="3009600" y="5772960"/>
                <a:ext cx="10195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墨迹 27">
                <a:extLst>
                  <a:ext uri="{FF2B5EF4-FFF2-40B4-BE49-F238E27FC236}">
                    <a16:creationId xmlns:a16="http://schemas.microsoft.com/office/drawing/2014/main" id="{C1F13288-E421-428C-B72E-3BFF27485EFE}"/>
                  </a:ext>
                </a:extLst>
              </p14:cNvPr>
              <p14:cNvContentPartPr/>
              <p14:nvPr/>
            </p14:nvContentPartPr>
            <p14:xfrm>
              <a:off x="5170320" y="5305680"/>
              <a:ext cx="2478240" cy="666360"/>
            </p14:xfrm>
          </p:contentPart>
        </mc:Choice>
        <mc:Fallback xmlns="">
          <p:pic>
            <p:nvPicPr>
              <p:cNvPr id="28" name="墨迹 27">
                <a:extLst>
                  <a:ext uri="{FF2B5EF4-FFF2-40B4-BE49-F238E27FC236}">
                    <a16:creationId xmlns:a16="http://schemas.microsoft.com/office/drawing/2014/main" id="{C1F13288-E421-428C-B72E-3BFF27485EFE}"/>
                  </a:ext>
                </a:extLst>
              </p:cNvPr>
              <p:cNvPicPr/>
              <p:nvPr/>
            </p:nvPicPr>
            <p:blipFill>
              <a:blip r:embed="rId38"/>
              <a:stretch>
                <a:fillRect/>
              </a:stretch>
            </p:blipFill>
            <p:spPr>
              <a:xfrm>
                <a:off x="5154480" y="5242320"/>
                <a:ext cx="2509560" cy="793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墨迹 28">
                <a:extLst>
                  <a:ext uri="{FF2B5EF4-FFF2-40B4-BE49-F238E27FC236}">
                    <a16:creationId xmlns:a16="http://schemas.microsoft.com/office/drawing/2014/main" id="{F7331D70-53AE-4804-8B98-D3EC488CE783}"/>
                  </a:ext>
                </a:extLst>
              </p14:cNvPr>
              <p14:cNvContentPartPr/>
              <p14:nvPr/>
            </p14:nvContentPartPr>
            <p14:xfrm>
              <a:off x="1049760" y="6101640"/>
              <a:ext cx="1005120" cy="79200"/>
            </p14:xfrm>
          </p:contentPart>
        </mc:Choice>
        <mc:Fallback xmlns="">
          <p:pic>
            <p:nvPicPr>
              <p:cNvPr id="29" name="墨迹 28">
                <a:extLst>
                  <a:ext uri="{FF2B5EF4-FFF2-40B4-BE49-F238E27FC236}">
                    <a16:creationId xmlns:a16="http://schemas.microsoft.com/office/drawing/2014/main" id="{F7331D70-53AE-4804-8B98-D3EC488CE783}"/>
                  </a:ext>
                </a:extLst>
              </p:cNvPr>
              <p:cNvPicPr/>
              <p:nvPr/>
            </p:nvPicPr>
            <p:blipFill>
              <a:blip r:embed="rId40"/>
              <a:stretch>
                <a:fillRect/>
              </a:stretch>
            </p:blipFill>
            <p:spPr>
              <a:xfrm>
                <a:off x="1033920" y="6038280"/>
                <a:ext cx="103644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墨迹 29">
                <a:extLst>
                  <a:ext uri="{FF2B5EF4-FFF2-40B4-BE49-F238E27FC236}">
                    <a16:creationId xmlns:a16="http://schemas.microsoft.com/office/drawing/2014/main" id="{34FB535B-CD6A-4122-A454-E001AE0B8AFE}"/>
                  </a:ext>
                </a:extLst>
              </p14:cNvPr>
              <p14:cNvContentPartPr/>
              <p14:nvPr/>
            </p14:nvContentPartPr>
            <p14:xfrm>
              <a:off x="1445040" y="3657600"/>
              <a:ext cx="542160" cy="34200"/>
            </p14:xfrm>
          </p:contentPart>
        </mc:Choice>
        <mc:Fallback xmlns="">
          <p:pic>
            <p:nvPicPr>
              <p:cNvPr id="30" name="墨迹 29">
                <a:extLst>
                  <a:ext uri="{FF2B5EF4-FFF2-40B4-BE49-F238E27FC236}">
                    <a16:creationId xmlns:a16="http://schemas.microsoft.com/office/drawing/2014/main" id="{34FB535B-CD6A-4122-A454-E001AE0B8AFE}"/>
                  </a:ext>
                </a:extLst>
              </p:cNvPr>
              <p:cNvPicPr/>
              <p:nvPr/>
            </p:nvPicPr>
            <p:blipFill>
              <a:blip r:embed="rId42"/>
              <a:stretch>
                <a:fillRect/>
              </a:stretch>
            </p:blipFill>
            <p:spPr>
              <a:xfrm>
                <a:off x="1429200" y="3594240"/>
                <a:ext cx="5734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墨迹 30">
                <a:extLst>
                  <a:ext uri="{FF2B5EF4-FFF2-40B4-BE49-F238E27FC236}">
                    <a16:creationId xmlns:a16="http://schemas.microsoft.com/office/drawing/2014/main" id="{96031168-D04B-4772-9EE3-5E28580A3327}"/>
                  </a:ext>
                </a:extLst>
              </p14:cNvPr>
              <p14:cNvContentPartPr/>
              <p14:nvPr/>
            </p14:nvContentPartPr>
            <p14:xfrm>
              <a:off x="2867400" y="4600080"/>
              <a:ext cx="1247760" cy="1072800"/>
            </p14:xfrm>
          </p:contentPart>
        </mc:Choice>
        <mc:Fallback xmlns="">
          <p:pic>
            <p:nvPicPr>
              <p:cNvPr id="31" name="墨迹 30">
                <a:extLst>
                  <a:ext uri="{FF2B5EF4-FFF2-40B4-BE49-F238E27FC236}">
                    <a16:creationId xmlns:a16="http://schemas.microsoft.com/office/drawing/2014/main" id="{96031168-D04B-4772-9EE3-5E28580A3327}"/>
                  </a:ext>
                </a:extLst>
              </p:cNvPr>
              <p:cNvPicPr/>
              <p:nvPr/>
            </p:nvPicPr>
            <p:blipFill>
              <a:blip r:embed="rId44"/>
              <a:stretch>
                <a:fillRect/>
              </a:stretch>
            </p:blipFill>
            <p:spPr>
              <a:xfrm>
                <a:off x="2851560" y="4536720"/>
                <a:ext cx="1279080" cy="11995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墨迹 31">
                <a:extLst>
                  <a:ext uri="{FF2B5EF4-FFF2-40B4-BE49-F238E27FC236}">
                    <a16:creationId xmlns:a16="http://schemas.microsoft.com/office/drawing/2014/main" id="{24752647-EF19-401B-A30F-1748BE90C03D}"/>
                  </a:ext>
                </a:extLst>
              </p14:cNvPr>
              <p14:cNvContentPartPr/>
              <p14:nvPr/>
            </p14:nvContentPartPr>
            <p14:xfrm>
              <a:off x="5401800" y="4656600"/>
              <a:ext cx="728280" cy="1038960"/>
            </p14:xfrm>
          </p:contentPart>
        </mc:Choice>
        <mc:Fallback xmlns="">
          <p:pic>
            <p:nvPicPr>
              <p:cNvPr id="32" name="墨迹 31">
                <a:extLst>
                  <a:ext uri="{FF2B5EF4-FFF2-40B4-BE49-F238E27FC236}">
                    <a16:creationId xmlns:a16="http://schemas.microsoft.com/office/drawing/2014/main" id="{24752647-EF19-401B-A30F-1748BE90C03D}"/>
                  </a:ext>
                </a:extLst>
              </p:cNvPr>
              <p:cNvPicPr/>
              <p:nvPr/>
            </p:nvPicPr>
            <p:blipFill>
              <a:blip r:embed="rId46"/>
              <a:stretch>
                <a:fillRect/>
              </a:stretch>
            </p:blipFill>
            <p:spPr>
              <a:xfrm>
                <a:off x="5385960" y="4593240"/>
                <a:ext cx="759600" cy="1165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墨迹 32">
                <a:extLst>
                  <a:ext uri="{FF2B5EF4-FFF2-40B4-BE49-F238E27FC236}">
                    <a16:creationId xmlns:a16="http://schemas.microsoft.com/office/drawing/2014/main" id="{CC453C31-413A-4EB6-96C8-2E679845FFAF}"/>
                  </a:ext>
                </a:extLst>
              </p14:cNvPr>
              <p14:cNvContentPartPr/>
              <p14:nvPr/>
            </p14:nvContentPartPr>
            <p14:xfrm>
              <a:off x="6067800" y="5531400"/>
              <a:ext cx="130320" cy="288360"/>
            </p14:xfrm>
          </p:contentPart>
        </mc:Choice>
        <mc:Fallback xmlns="">
          <p:pic>
            <p:nvPicPr>
              <p:cNvPr id="33" name="墨迹 32">
                <a:extLst>
                  <a:ext uri="{FF2B5EF4-FFF2-40B4-BE49-F238E27FC236}">
                    <a16:creationId xmlns:a16="http://schemas.microsoft.com/office/drawing/2014/main" id="{CC453C31-413A-4EB6-96C8-2E679845FFAF}"/>
                  </a:ext>
                </a:extLst>
              </p:cNvPr>
              <p:cNvPicPr/>
              <p:nvPr/>
            </p:nvPicPr>
            <p:blipFill>
              <a:blip r:embed="rId48"/>
              <a:stretch>
                <a:fillRect/>
              </a:stretch>
            </p:blipFill>
            <p:spPr>
              <a:xfrm>
                <a:off x="6051960" y="5468040"/>
                <a:ext cx="16164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墨迹 33">
                <a:extLst>
                  <a:ext uri="{FF2B5EF4-FFF2-40B4-BE49-F238E27FC236}">
                    <a16:creationId xmlns:a16="http://schemas.microsoft.com/office/drawing/2014/main" id="{1950171F-E7E0-4741-BE44-7AD614AD0B8B}"/>
                  </a:ext>
                </a:extLst>
              </p14:cNvPr>
              <p14:cNvContentPartPr/>
              <p14:nvPr/>
            </p14:nvContentPartPr>
            <p14:xfrm>
              <a:off x="5305680" y="5949000"/>
              <a:ext cx="130320" cy="45720"/>
            </p14:xfrm>
          </p:contentPart>
        </mc:Choice>
        <mc:Fallback xmlns="">
          <p:pic>
            <p:nvPicPr>
              <p:cNvPr id="34" name="墨迹 33">
                <a:extLst>
                  <a:ext uri="{FF2B5EF4-FFF2-40B4-BE49-F238E27FC236}">
                    <a16:creationId xmlns:a16="http://schemas.microsoft.com/office/drawing/2014/main" id="{1950171F-E7E0-4741-BE44-7AD614AD0B8B}"/>
                  </a:ext>
                </a:extLst>
              </p:cNvPr>
              <p:cNvPicPr/>
              <p:nvPr/>
            </p:nvPicPr>
            <p:blipFill>
              <a:blip r:embed="rId50"/>
              <a:stretch>
                <a:fillRect/>
              </a:stretch>
            </p:blipFill>
            <p:spPr>
              <a:xfrm>
                <a:off x="5289840" y="5885640"/>
                <a:ext cx="1616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墨迹 34">
                <a:extLst>
                  <a:ext uri="{FF2B5EF4-FFF2-40B4-BE49-F238E27FC236}">
                    <a16:creationId xmlns:a16="http://schemas.microsoft.com/office/drawing/2014/main" id="{8A368002-AB12-454B-804E-8B134FA0BFC8}"/>
                  </a:ext>
                </a:extLst>
              </p14:cNvPr>
              <p14:cNvContentPartPr/>
              <p14:nvPr/>
            </p14:nvContentPartPr>
            <p14:xfrm>
              <a:off x="5159160" y="5926680"/>
              <a:ext cx="231480" cy="28440"/>
            </p14:xfrm>
          </p:contentPart>
        </mc:Choice>
        <mc:Fallback xmlns="">
          <p:pic>
            <p:nvPicPr>
              <p:cNvPr id="35" name="墨迹 34">
                <a:extLst>
                  <a:ext uri="{FF2B5EF4-FFF2-40B4-BE49-F238E27FC236}">
                    <a16:creationId xmlns:a16="http://schemas.microsoft.com/office/drawing/2014/main" id="{8A368002-AB12-454B-804E-8B134FA0BFC8}"/>
                  </a:ext>
                </a:extLst>
              </p:cNvPr>
              <p:cNvPicPr/>
              <p:nvPr/>
            </p:nvPicPr>
            <p:blipFill>
              <a:blip r:embed="rId52"/>
              <a:stretch>
                <a:fillRect/>
              </a:stretch>
            </p:blipFill>
            <p:spPr>
              <a:xfrm>
                <a:off x="5143320" y="5863320"/>
                <a:ext cx="2628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6" name="墨迹 35">
                <a:extLst>
                  <a:ext uri="{FF2B5EF4-FFF2-40B4-BE49-F238E27FC236}">
                    <a16:creationId xmlns:a16="http://schemas.microsoft.com/office/drawing/2014/main" id="{EE5C3473-7D80-4BC5-8DE0-4853B68F7751}"/>
                  </a:ext>
                </a:extLst>
              </p14:cNvPr>
              <p14:cNvContentPartPr/>
              <p14:nvPr/>
            </p14:nvContentPartPr>
            <p14:xfrm>
              <a:off x="3877560" y="3612240"/>
              <a:ext cx="3048480" cy="56880"/>
            </p14:xfrm>
          </p:contentPart>
        </mc:Choice>
        <mc:Fallback xmlns="">
          <p:pic>
            <p:nvPicPr>
              <p:cNvPr id="36" name="墨迹 35">
                <a:extLst>
                  <a:ext uri="{FF2B5EF4-FFF2-40B4-BE49-F238E27FC236}">
                    <a16:creationId xmlns:a16="http://schemas.microsoft.com/office/drawing/2014/main" id="{EE5C3473-7D80-4BC5-8DE0-4853B68F7751}"/>
                  </a:ext>
                </a:extLst>
              </p:cNvPr>
              <p:cNvPicPr/>
              <p:nvPr/>
            </p:nvPicPr>
            <p:blipFill>
              <a:blip r:embed="rId54"/>
              <a:stretch>
                <a:fillRect/>
              </a:stretch>
            </p:blipFill>
            <p:spPr>
              <a:xfrm>
                <a:off x="3861720" y="3548880"/>
                <a:ext cx="3079800" cy="1836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custDataLst>
                <p:tags r:id="rId4"/>
              </p:custDataLst>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55" name="稻壳儿春秋广告/盗版必究        原创来源：http://chn.docer.com/works?userid=199329941#!/work_tim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custDataLst>
                <p:tags r:id="rId3"/>
              </p:custDataLst>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69" name="稻壳儿春秋广告/盗版必究        原创来源：http://chn.docer.com/works?userid=199329941#!/work_tim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custDataLst>
                <p:tags r:id="rId2"/>
              </p:custDataLst>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70" name="稻壳儿春秋广告/盗版必究        原创来源：http://chn.docer.com/works?userid=199329941#!/work_tim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002088" y="348548"/>
            <a:ext cx="4187825" cy="521970"/>
          </a:xfrm>
          <a:prstGeom prst="rect">
            <a:avLst/>
          </a:prstGeom>
          <a:noFill/>
        </p:spPr>
        <p:txBody>
          <a:bodyPr wrap="none" rtlCol="0">
            <a:spAutoFit/>
          </a:bodyPr>
          <a:lstStyle/>
          <a:p>
            <a:pPr algn="ctr"/>
            <a:r>
              <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第四部分</a:t>
            </a:r>
            <a:r>
              <a:rPr lang="en-US" altLang="zh-CN"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 </a:t>
            </a:r>
            <a:r>
              <a:rPr lang="zh-CN" altLang="en-US" sz="2800" b="1" dirty="0">
                <a:solidFill>
                  <a:schemeClr val="accent1">
                    <a:lumMod val="75000"/>
                  </a:schemeClr>
                </a:solidFill>
                <a:latin typeface="Times New Roman" panose="02020603050405020304" charset="0"/>
                <a:ea typeface="汉仪中宋简" panose="02010600000101010101" charset="-122"/>
                <a:cs typeface="851tegakizatsu" panose="02000600000000000000" pitchFamily="2" charset="-122"/>
                <a:sym typeface="+mn-ea"/>
              </a:rPr>
              <a:t>给数据换个装？</a:t>
            </a:r>
            <a:endPar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endParaRPr>
          </a:p>
        </p:txBody>
      </p:sp>
      <p:sp>
        <p:nvSpPr>
          <p:cNvPr id="14" name="稻壳儿春秋广告/盗版必究        原创来源：http://chn.docer.com/works?userid=199329941#!/work_time"/>
          <p:cNvSpPr/>
          <p:nvPr>
            <p:custDataLst>
              <p:tags r:id="rId1"/>
            </p:custDataLst>
          </p:nvPr>
        </p:nvSpPr>
        <p:spPr>
          <a:xfrm>
            <a:off x="5360353" y="871768"/>
            <a:ext cx="1471295" cy="306705"/>
          </a:xfrm>
          <a:prstGeom prst="rect">
            <a:avLst/>
          </a:prstGeom>
          <a:effectLst/>
        </p:spPr>
        <p:txBody>
          <a:bodyPr wrap="none">
            <a:spAutoFit/>
          </a:bodyPr>
          <a:lstStyle/>
          <a:p>
            <a:pPr algn="ctr">
              <a:spcBef>
                <a:spcPct val="0"/>
              </a:spcBef>
            </a:pPr>
            <a:r>
              <a:rPr lang="en-US" altLang="zh-CN" sz="1400">
                <a:solidFill>
                  <a:schemeClr val="dk1"/>
                </a:solidFill>
                <a:latin typeface="Times New Roman" panose="02020603050405020304" charset="0"/>
                <a:ea typeface="汉仪长宋简" panose="02010600000101010101" charset="-122"/>
                <a:cs typeface="851tegakizatsu" panose="02000600000000000000" pitchFamily="2" charset="-122"/>
              </a:rPr>
              <a:t>Data visualization</a:t>
            </a:r>
          </a:p>
        </p:txBody>
      </p:sp>
      <p:grpSp>
        <p:nvGrpSpPr>
          <p:cNvPr id="36" name="组合 35"/>
          <p:cNvGrpSpPr/>
          <p:nvPr/>
        </p:nvGrpSpPr>
        <p:grpSpPr>
          <a:xfrm>
            <a:off x="658495" y="1784350"/>
            <a:ext cx="8767445" cy="368300"/>
            <a:chOff x="1037" y="2810"/>
            <a:chExt cx="13807" cy="580"/>
          </a:xfrm>
        </p:grpSpPr>
        <p:grpSp>
          <p:nvGrpSpPr>
            <p:cNvPr id="19" name="组合 18"/>
            <p:cNvGrpSpPr/>
            <p:nvPr/>
          </p:nvGrpSpPr>
          <p:grpSpPr>
            <a:xfrm>
              <a:off x="4122" y="2810"/>
              <a:ext cx="10722" cy="580"/>
              <a:chOff x="4122" y="2810"/>
              <a:chExt cx="10722" cy="580"/>
            </a:xfrm>
          </p:grpSpPr>
          <p:sp>
            <p:nvSpPr>
              <p:cNvPr id="5" name="文本框 4"/>
              <p:cNvSpPr txBox="1"/>
              <p:nvPr/>
            </p:nvSpPr>
            <p:spPr>
              <a:xfrm>
                <a:off x="4122" y="2810"/>
                <a:ext cx="1728" cy="58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a:t>原始数据</a:t>
                </a:r>
              </a:p>
            </p:txBody>
          </p:sp>
          <p:sp>
            <p:nvSpPr>
              <p:cNvPr id="6" name="文本框 5"/>
              <p:cNvSpPr txBox="1"/>
              <p:nvPr/>
            </p:nvSpPr>
            <p:spPr>
              <a:xfrm>
                <a:off x="6892" y="2810"/>
                <a:ext cx="1728" cy="58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a:t>数据筛选</a:t>
                </a:r>
              </a:p>
            </p:txBody>
          </p:sp>
          <p:sp>
            <p:nvSpPr>
              <p:cNvPr id="7" name="文本框 6"/>
              <p:cNvSpPr txBox="1"/>
              <p:nvPr/>
            </p:nvSpPr>
            <p:spPr>
              <a:xfrm>
                <a:off x="9833" y="2810"/>
                <a:ext cx="1728" cy="58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a:t>数据处理</a:t>
                </a:r>
              </a:p>
            </p:txBody>
          </p:sp>
          <p:sp>
            <p:nvSpPr>
              <p:cNvPr id="9" name="文本框 8"/>
              <p:cNvSpPr txBox="1"/>
              <p:nvPr/>
            </p:nvSpPr>
            <p:spPr>
              <a:xfrm>
                <a:off x="12992" y="2810"/>
                <a:ext cx="1852" cy="58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b="1">
                    <a:solidFill>
                      <a:schemeClr val="accent1">
                        <a:lumMod val="75000"/>
                      </a:schemeClr>
                    </a:solidFill>
                  </a:rPr>
                  <a:t>？</a:t>
                </a:r>
              </a:p>
            </p:txBody>
          </p:sp>
          <p:cxnSp>
            <p:nvCxnSpPr>
              <p:cNvPr id="10" name="直接箭头连接符 9"/>
              <p:cNvCxnSpPr>
                <a:stCxn id="5" idx="3"/>
                <a:endCxn id="6" idx="1"/>
              </p:cNvCxnSpPr>
              <p:nvPr/>
            </p:nvCxnSpPr>
            <p:spPr>
              <a:xfrm>
                <a:off x="5850" y="3100"/>
                <a:ext cx="104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6" idx="3"/>
                <a:endCxn id="7" idx="1"/>
              </p:cNvCxnSpPr>
              <p:nvPr/>
            </p:nvCxnSpPr>
            <p:spPr>
              <a:xfrm>
                <a:off x="8620" y="3100"/>
                <a:ext cx="121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7" idx="3"/>
                <a:endCxn id="9" idx="1"/>
              </p:cNvCxnSpPr>
              <p:nvPr/>
            </p:nvCxnSpPr>
            <p:spPr>
              <a:xfrm>
                <a:off x="11561" y="3100"/>
                <a:ext cx="143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1037" y="2810"/>
              <a:ext cx="2448" cy="580"/>
            </a:xfrm>
            <a:prstGeom prst="rect">
              <a:avLst/>
            </a:prstGeom>
            <a:noFill/>
          </p:spPr>
          <p:txBody>
            <a:bodyPr wrap="none" rtlCol="0">
              <a:spAutoFit/>
            </a:bodyPr>
            <a:lstStyle/>
            <a:p>
              <a:r>
                <a:rPr lang="zh-CN" altLang="en-US" b="1">
                  <a:solidFill>
                    <a:schemeClr val="accent1">
                      <a:lumMod val="75000"/>
                    </a:schemeClr>
                  </a:solidFill>
                </a:rPr>
                <a:t>数据处理流程</a:t>
              </a:r>
            </a:p>
          </p:txBody>
        </p:sp>
      </p:grpSp>
      <p:sp>
        <p:nvSpPr>
          <p:cNvPr id="39" name="文本框 38"/>
          <p:cNvSpPr txBox="1"/>
          <p:nvPr/>
        </p:nvSpPr>
        <p:spPr>
          <a:xfrm>
            <a:off x="732155" y="3004820"/>
            <a:ext cx="9972675" cy="1198880"/>
          </a:xfrm>
          <a:prstGeom prst="rect">
            <a:avLst/>
          </a:prstGeom>
          <a:noFill/>
        </p:spPr>
        <p:txBody>
          <a:bodyPr wrap="square" rtlCol="0">
            <a:spAutoFit/>
          </a:bodyPr>
          <a:lstStyle/>
          <a:p>
            <a:pPr indent="457200" algn="l" fontAlgn="auto"/>
            <a:r>
              <a:rPr lang="zh-CN" altLang="en-US"/>
              <a:t>数据可视化是指将数据以视觉形式来呈现，如图表或地图，以帮助人们了解这些数据的意义。</a:t>
            </a:r>
          </a:p>
          <a:p>
            <a:pPr indent="457200" algn="l" fontAlgn="auto"/>
            <a:r>
              <a:rPr lang="zh-CN" altLang="en-US"/>
              <a:t>如果将一堆数字放在人们面前，人们可能需要仔细分析才能看懂数据反映的情况。但如果使用图表的形式，那么数据的特征就会一览无余。</a:t>
            </a:r>
          </a:p>
          <a:p>
            <a:pPr indent="457200" algn="l" fontAlgn="auto"/>
            <a:r>
              <a:rPr lang="en-US" altLang="zh-CN"/>
              <a:t>Python</a:t>
            </a:r>
            <a:r>
              <a:rPr lang="zh-CN" altLang="en-US"/>
              <a:t>中提供数据可视化的对应模块，我们可以使用这些模块轻松的做出很多有趣的图表。</a:t>
            </a:r>
          </a:p>
        </p:txBody>
      </p:sp>
      <p:grpSp>
        <p:nvGrpSpPr>
          <p:cNvPr id="41" name="组合 40"/>
          <p:cNvGrpSpPr/>
          <p:nvPr/>
        </p:nvGrpSpPr>
        <p:grpSpPr>
          <a:xfrm>
            <a:off x="658495" y="2152650"/>
            <a:ext cx="8178800" cy="767715"/>
            <a:chOff x="1037" y="3390"/>
            <a:chExt cx="12880" cy="1209"/>
          </a:xfrm>
        </p:grpSpPr>
        <p:sp>
          <p:nvSpPr>
            <p:cNvPr id="16" name="文本框 15"/>
            <p:cNvSpPr txBox="1"/>
            <p:nvPr/>
          </p:nvSpPr>
          <p:spPr>
            <a:xfrm>
              <a:off x="1037" y="3971"/>
              <a:ext cx="2288" cy="628"/>
            </a:xfrm>
            <a:prstGeom prst="rect">
              <a:avLst/>
            </a:prstGeom>
            <a:noFill/>
          </p:spPr>
          <p:txBody>
            <a:bodyPr wrap="none" rtlCol="0">
              <a:spAutoFit/>
            </a:bodyPr>
            <a:lstStyle/>
            <a:p>
              <a:r>
                <a:rPr lang="zh-CN" altLang="en-US" sz="2000" b="1">
                  <a:solidFill>
                    <a:schemeClr val="accent1">
                      <a:lumMod val="75000"/>
                    </a:schemeClr>
                  </a:solidFill>
                </a:rPr>
                <a:t>数据可视化</a:t>
              </a:r>
            </a:p>
          </p:txBody>
        </p:sp>
        <p:cxnSp>
          <p:nvCxnSpPr>
            <p:cNvPr id="40" name="曲线连接符 39"/>
            <p:cNvCxnSpPr>
              <a:stCxn id="16" idx="3"/>
              <a:endCxn id="9" idx="2"/>
            </p:cNvCxnSpPr>
            <p:nvPr/>
          </p:nvCxnSpPr>
          <p:spPr>
            <a:xfrm flipV="1">
              <a:off x="3325" y="3390"/>
              <a:ext cx="10593" cy="89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42" name="文本框 41"/>
          <p:cNvSpPr txBox="1"/>
          <p:nvPr/>
        </p:nvSpPr>
        <p:spPr>
          <a:xfrm>
            <a:off x="658495" y="4452620"/>
            <a:ext cx="2518410" cy="368300"/>
          </a:xfrm>
          <a:prstGeom prst="rect">
            <a:avLst/>
          </a:prstGeom>
          <a:noFill/>
        </p:spPr>
        <p:txBody>
          <a:bodyPr wrap="none" rtlCol="0">
            <a:spAutoFit/>
          </a:bodyPr>
          <a:lstStyle/>
          <a:p>
            <a:r>
              <a:rPr lang="en-US" altLang="zh-CN" b="1" dirty="0">
                <a:solidFill>
                  <a:schemeClr val="accent1">
                    <a:lumMod val="75000"/>
                  </a:schemeClr>
                </a:solidFill>
              </a:rPr>
              <a:t>Python</a:t>
            </a:r>
            <a:r>
              <a:rPr lang="zh-CN" altLang="en-US" b="1" dirty="0">
                <a:solidFill>
                  <a:schemeClr val="accent1">
                    <a:lumMod val="75000"/>
                  </a:schemeClr>
                </a:solidFill>
              </a:rPr>
              <a:t>中的数据可视化</a:t>
            </a:r>
          </a:p>
        </p:txBody>
      </p:sp>
      <p:sp>
        <p:nvSpPr>
          <p:cNvPr id="43" name="文本框 42"/>
          <p:cNvSpPr txBox="1"/>
          <p:nvPr/>
        </p:nvSpPr>
        <p:spPr>
          <a:xfrm>
            <a:off x="732155" y="4820920"/>
            <a:ext cx="10920730" cy="645160"/>
          </a:xfrm>
          <a:prstGeom prst="rect">
            <a:avLst/>
          </a:prstGeom>
          <a:noFill/>
        </p:spPr>
        <p:txBody>
          <a:bodyPr wrap="square" rtlCol="0">
            <a:spAutoFit/>
          </a:bodyPr>
          <a:lstStyle/>
          <a:p>
            <a:pPr indent="457200" algn="l" fontAlgn="auto"/>
            <a:r>
              <a:rPr lang="zh-CN" altLang="en-US"/>
              <a:t>在</a:t>
            </a:r>
            <a:r>
              <a:rPr lang="en-US" altLang="zh-CN"/>
              <a:t>Python</a:t>
            </a:r>
            <a:r>
              <a:rPr lang="zh-CN" altLang="en-US"/>
              <a:t>中，matplotlib是一个非常常用的绘图模块，我们目前只会用到它的子模块pyplo</a:t>
            </a:r>
            <a:r>
              <a:rPr lang="en-US" altLang="zh-CN"/>
              <a:t>t</a:t>
            </a:r>
            <a:r>
              <a:rPr lang="zh-CN" altLang="en-US"/>
              <a:t>，所以我们在引用时，只需要引入子模块即可。经典的引用方法，如下</a:t>
            </a:r>
          </a:p>
        </p:txBody>
      </p:sp>
      <p:sp>
        <p:nvSpPr>
          <p:cNvPr id="44" name="文本框 43"/>
          <p:cNvSpPr txBox="1"/>
          <p:nvPr/>
        </p:nvSpPr>
        <p:spPr>
          <a:xfrm>
            <a:off x="732155" y="5466080"/>
            <a:ext cx="10622915" cy="368300"/>
          </a:xfrm>
          <a:prstGeom prst="rect">
            <a:avLst/>
          </a:prstGeom>
          <a:noFill/>
        </p:spPr>
        <p:txBody>
          <a:bodyPr wrap="square" rtlCol="0">
            <a:spAutoFit/>
          </a:bodyPr>
          <a:lstStyle/>
          <a:p>
            <a:pPr algn="ctr"/>
            <a:r>
              <a:rPr lang="en-US" altLang="zh-CN">
                <a:solidFill>
                  <a:schemeClr val="accent1">
                    <a:lumMod val="75000"/>
                  </a:schemeClr>
                </a:solidFill>
                <a:latin typeface="Sarasa Term SC" panose="02000509000000000000" charset="-122"/>
                <a:ea typeface="Sarasa Term SC" panose="02000509000000000000" charset="-122"/>
              </a:rPr>
              <a:t>import matplotlib.pyplot as plt</a:t>
            </a:r>
          </a:p>
        </p:txBody>
      </p:sp>
      <mc:AlternateContent xmlns:mc="http://schemas.openxmlformats.org/markup-compatibility/2006" xmlns:p14="http://schemas.microsoft.com/office/powerpoint/2010/main">
        <mc:Choice Requires="p14">
          <p:contentPart p14:bwMode="auto" r:id="rId9">
            <p14:nvContentPartPr>
              <p14:cNvPr id="8" name="墨迹 7">
                <a:extLst>
                  <a:ext uri="{FF2B5EF4-FFF2-40B4-BE49-F238E27FC236}">
                    <a16:creationId xmlns:a16="http://schemas.microsoft.com/office/drawing/2014/main" id="{351BF8FC-C4E9-49F4-B470-4F96F495A9A3}"/>
                  </a:ext>
                </a:extLst>
              </p14:cNvPr>
              <p14:cNvContentPartPr/>
              <p14:nvPr/>
            </p14:nvContentPartPr>
            <p14:xfrm>
              <a:off x="2703600" y="1953000"/>
              <a:ext cx="875160" cy="17280"/>
            </p14:xfrm>
          </p:contentPart>
        </mc:Choice>
        <mc:Fallback xmlns="">
          <p:pic>
            <p:nvPicPr>
              <p:cNvPr id="8" name="墨迹 7">
                <a:extLst>
                  <a:ext uri="{FF2B5EF4-FFF2-40B4-BE49-F238E27FC236}">
                    <a16:creationId xmlns:a16="http://schemas.microsoft.com/office/drawing/2014/main" id="{351BF8FC-C4E9-49F4-B470-4F96F495A9A3}"/>
                  </a:ext>
                </a:extLst>
              </p:cNvPr>
              <p:cNvPicPr/>
              <p:nvPr/>
            </p:nvPicPr>
            <p:blipFill>
              <a:blip r:embed="rId10"/>
              <a:stretch>
                <a:fillRect/>
              </a:stretch>
            </p:blipFill>
            <p:spPr>
              <a:xfrm>
                <a:off x="2687760" y="1889640"/>
                <a:ext cx="906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墨迹 16">
                <a:extLst>
                  <a:ext uri="{FF2B5EF4-FFF2-40B4-BE49-F238E27FC236}">
                    <a16:creationId xmlns:a16="http://schemas.microsoft.com/office/drawing/2014/main" id="{7297F733-BF4F-43B7-8AE4-F3D310A73E41}"/>
                  </a:ext>
                </a:extLst>
              </p14:cNvPr>
              <p14:cNvContentPartPr/>
              <p14:nvPr/>
            </p14:nvContentPartPr>
            <p14:xfrm>
              <a:off x="2748960" y="1772280"/>
              <a:ext cx="858240" cy="344520"/>
            </p14:xfrm>
          </p:contentPart>
        </mc:Choice>
        <mc:Fallback xmlns="">
          <p:pic>
            <p:nvPicPr>
              <p:cNvPr id="17" name="墨迹 16">
                <a:extLst>
                  <a:ext uri="{FF2B5EF4-FFF2-40B4-BE49-F238E27FC236}">
                    <a16:creationId xmlns:a16="http://schemas.microsoft.com/office/drawing/2014/main" id="{7297F733-BF4F-43B7-8AE4-F3D310A73E41}"/>
                  </a:ext>
                </a:extLst>
              </p:cNvPr>
              <p:cNvPicPr/>
              <p:nvPr/>
            </p:nvPicPr>
            <p:blipFill>
              <a:blip r:embed="rId12"/>
              <a:stretch>
                <a:fillRect/>
              </a:stretch>
            </p:blipFill>
            <p:spPr>
              <a:xfrm>
                <a:off x="2733120" y="1708920"/>
                <a:ext cx="88956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墨迹 17">
                <a:extLst>
                  <a:ext uri="{FF2B5EF4-FFF2-40B4-BE49-F238E27FC236}">
                    <a16:creationId xmlns:a16="http://schemas.microsoft.com/office/drawing/2014/main" id="{110C5C09-15FF-4055-BFB9-66AC8B19C2CB}"/>
                  </a:ext>
                </a:extLst>
              </p14:cNvPr>
              <p14:cNvContentPartPr/>
              <p14:nvPr/>
            </p14:nvContentPartPr>
            <p14:xfrm>
              <a:off x="4504320" y="1981080"/>
              <a:ext cx="813240" cy="23040"/>
            </p14:xfrm>
          </p:contentPart>
        </mc:Choice>
        <mc:Fallback xmlns="">
          <p:pic>
            <p:nvPicPr>
              <p:cNvPr id="18" name="墨迹 17">
                <a:extLst>
                  <a:ext uri="{FF2B5EF4-FFF2-40B4-BE49-F238E27FC236}">
                    <a16:creationId xmlns:a16="http://schemas.microsoft.com/office/drawing/2014/main" id="{110C5C09-15FF-4055-BFB9-66AC8B19C2CB}"/>
                  </a:ext>
                </a:extLst>
              </p:cNvPr>
              <p:cNvPicPr/>
              <p:nvPr/>
            </p:nvPicPr>
            <p:blipFill>
              <a:blip r:embed="rId14"/>
              <a:stretch>
                <a:fillRect/>
              </a:stretch>
            </p:blipFill>
            <p:spPr>
              <a:xfrm>
                <a:off x="4488480" y="1917720"/>
                <a:ext cx="8445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墨迹 19">
                <a:extLst>
                  <a:ext uri="{FF2B5EF4-FFF2-40B4-BE49-F238E27FC236}">
                    <a16:creationId xmlns:a16="http://schemas.microsoft.com/office/drawing/2014/main" id="{230073F0-E75D-4BD3-BC39-41E26FDD5FA1}"/>
                  </a:ext>
                </a:extLst>
              </p14:cNvPr>
              <p14:cNvContentPartPr/>
              <p14:nvPr/>
            </p14:nvContentPartPr>
            <p14:xfrm>
              <a:off x="4498560" y="1890720"/>
              <a:ext cx="768240" cy="28440"/>
            </p14:xfrm>
          </p:contentPart>
        </mc:Choice>
        <mc:Fallback xmlns="">
          <p:pic>
            <p:nvPicPr>
              <p:cNvPr id="20" name="墨迹 19">
                <a:extLst>
                  <a:ext uri="{FF2B5EF4-FFF2-40B4-BE49-F238E27FC236}">
                    <a16:creationId xmlns:a16="http://schemas.microsoft.com/office/drawing/2014/main" id="{230073F0-E75D-4BD3-BC39-41E26FDD5FA1}"/>
                  </a:ext>
                </a:extLst>
              </p:cNvPr>
              <p:cNvPicPr/>
              <p:nvPr/>
            </p:nvPicPr>
            <p:blipFill>
              <a:blip r:embed="rId16"/>
              <a:stretch>
                <a:fillRect/>
              </a:stretch>
            </p:blipFill>
            <p:spPr>
              <a:xfrm>
                <a:off x="4482720" y="1827360"/>
                <a:ext cx="7995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墨迹 20">
                <a:extLst>
                  <a:ext uri="{FF2B5EF4-FFF2-40B4-BE49-F238E27FC236}">
                    <a16:creationId xmlns:a16="http://schemas.microsoft.com/office/drawing/2014/main" id="{388E96FD-2C7F-4873-AA15-CFD45998AC34}"/>
                  </a:ext>
                </a:extLst>
              </p14:cNvPr>
              <p14:cNvContentPartPr/>
              <p14:nvPr/>
            </p14:nvContentPartPr>
            <p14:xfrm>
              <a:off x="4549320" y="1856880"/>
              <a:ext cx="909360" cy="226080"/>
            </p14:xfrm>
          </p:contentPart>
        </mc:Choice>
        <mc:Fallback xmlns="">
          <p:pic>
            <p:nvPicPr>
              <p:cNvPr id="21" name="墨迹 20">
                <a:extLst>
                  <a:ext uri="{FF2B5EF4-FFF2-40B4-BE49-F238E27FC236}">
                    <a16:creationId xmlns:a16="http://schemas.microsoft.com/office/drawing/2014/main" id="{388E96FD-2C7F-4873-AA15-CFD45998AC34}"/>
                  </a:ext>
                </a:extLst>
              </p:cNvPr>
              <p:cNvPicPr/>
              <p:nvPr/>
            </p:nvPicPr>
            <p:blipFill>
              <a:blip r:embed="rId18"/>
              <a:stretch>
                <a:fillRect/>
              </a:stretch>
            </p:blipFill>
            <p:spPr>
              <a:xfrm>
                <a:off x="4533480" y="1793520"/>
                <a:ext cx="94068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墨迹 21">
                <a:extLst>
                  <a:ext uri="{FF2B5EF4-FFF2-40B4-BE49-F238E27FC236}">
                    <a16:creationId xmlns:a16="http://schemas.microsoft.com/office/drawing/2014/main" id="{8A35724C-CA49-4E63-9E90-31A25969969B}"/>
                  </a:ext>
                </a:extLst>
              </p14:cNvPr>
              <p14:cNvContentPartPr/>
              <p14:nvPr/>
            </p14:nvContentPartPr>
            <p14:xfrm>
              <a:off x="6355800" y="1981080"/>
              <a:ext cx="779040" cy="17280"/>
            </p14:xfrm>
          </p:contentPart>
        </mc:Choice>
        <mc:Fallback xmlns="">
          <p:pic>
            <p:nvPicPr>
              <p:cNvPr id="22" name="墨迹 21">
                <a:extLst>
                  <a:ext uri="{FF2B5EF4-FFF2-40B4-BE49-F238E27FC236}">
                    <a16:creationId xmlns:a16="http://schemas.microsoft.com/office/drawing/2014/main" id="{8A35724C-CA49-4E63-9E90-31A25969969B}"/>
                  </a:ext>
                </a:extLst>
              </p:cNvPr>
              <p:cNvPicPr/>
              <p:nvPr/>
            </p:nvPicPr>
            <p:blipFill>
              <a:blip r:embed="rId20"/>
              <a:stretch>
                <a:fillRect/>
              </a:stretch>
            </p:blipFill>
            <p:spPr>
              <a:xfrm>
                <a:off x="6339960" y="1917720"/>
                <a:ext cx="8103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墨迹 22">
                <a:extLst>
                  <a:ext uri="{FF2B5EF4-FFF2-40B4-BE49-F238E27FC236}">
                    <a16:creationId xmlns:a16="http://schemas.microsoft.com/office/drawing/2014/main" id="{D3DFB912-F11D-4AC2-9188-B1014C061BF4}"/>
                  </a:ext>
                </a:extLst>
              </p14:cNvPr>
              <p14:cNvContentPartPr/>
              <p14:nvPr/>
            </p14:nvContentPartPr>
            <p14:xfrm>
              <a:off x="6468480" y="1901880"/>
              <a:ext cx="835920" cy="23040"/>
            </p14:xfrm>
          </p:contentPart>
        </mc:Choice>
        <mc:Fallback xmlns="">
          <p:pic>
            <p:nvPicPr>
              <p:cNvPr id="23" name="墨迹 22">
                <a:extLst>
                  <a:ext uri="{FF2B5EF4-FFF2-40B4-BE49-F238E27FC236}">
                    <a16:creationId xmlns:a16="http://schemas.microsoft.com/office/drawing/2014/main" id="{D3DFB912-F11D-4AC2-9188-B1014C061BF4}"/>
                  </a:ext>
                </a:extLst>
              </p:cNvPr>
              <p:cNvPicPr/>
              <p:nvPr/>
            </p:nvPicPr>
            <p:blipFill>
              <a:blip r:embed="rId22"/>
              <a:stretch>
                <a:fillRect/>
              </a:stretch>
            </p:blipFill>
            <p:spPr>
              <a:xfrm>
                <a:off x="6452640" y="1838520"/>
                <a:ext cx="8672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墨迹 23">
                <a:extLst>
                  <a:ext uri="{FF2B5EF4-FFF2-40B4-BE49-F238E27FC236}">
                    <a16:creationId xmlns:a16="http://schemas.microsoft.com/office/drawing/2014/main" id="{E6DC0A24-5FD5-4613-914B-C4D279E767BA}"/>
                  </a:ext>
                </a:extLst>
              </p14:cNvPr>
              <p14:cNvContentPartPr/>
              <p14:nvPr/>
            </p14:nvContentPartPr>
            <p14:xfrm>
              <a:off x="7123320" y="2054520"/>
              <a:ext cx="360" cy="5760"/>
            </p14:xfrm>
          </p:contentPart>
        </mc:Choice>
        <mc:Fallback xmlns="">
          <p:pic>
            <p:nvPicPr>
              <p:cNvPr id="24" name="墨迹 23">
                <a:extLst>
                  <a:ext uri="{FF2B5EF4-FFF2-40B4-BE49-F238E27FC236}">
                    <a16:creationId xmlns:a16="http://schemas.microsoft.com/office/drawing/2014/main" id="{E6DC0A24-5FD5-4613-914B-C4D279E767BA}"/>
                  </a:ext>
                </a:extLst>
              </p:cNvPr>
              <p:cNvPicPr/>
              <p:nvPr/>
            </p:nvPicPr>
            <p:blipFill>
              <a:blip r:embed="rId24"/>
              <a:stretch>
                <a:fillRect/>
              </a:stretch>
            </p:blipFill>
            <p:spPr>
              <a:xfrm>
                <a:off x="7107480" y="1991160"/>
                <a:ext cx="316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墨迹 24">
                <a:extLst>
                  <a:ext uri="{FF2B5EF4-FFF2-40B4-BE49-F238E27FC236}">
                    <a16:creationId xmlns:a16="http://schemas.microsoft.com/office/drawing/2014/main" id="{FD3C312A-7A1C-42C1-AD17-DB7D11BC4895}"/>
                  </a:ext>
                </a:extLst>
              </p14:cNvPr>
              <p14:cNvContentPartPr/>
              <p14:nvPr/>
            </p14:nvContentPartPr>
            <p14:xfrm>
              <a:off x="6282360" y="1862640"/>
              <a:ext cx="1010520" cy="209160"/>
            </p14:xfrm>
          </p:contentPart>
        </mc:Choice>
        <mc:Fallback xmlns="">
          <p:pic>
            <p:nvPicPr>
              <p:cNvPr id="25" name="墨迹 24">
                <a:extLst>
                  <a:ext uri="{FF2B5EF4-FFF2-40B4-BE49-F238E27FC236}">
                    <a16:creationId xmlns:a16="http://schemas.microsoft.com/office/drawing/2014/main" id="{FD3C312A-7A1C-42C1-AD17-DB7D11BC4895}"/>
                  </a:ext>
                </a:extLst>
              </p:cNvPr>
              <p:cNvPicPr/>
              <p:nvPr/>
            </p:nvPicPr>
            <p:blipFill>
              <a:blip r:embed="rId26"/>
              <a:stretch>
                <a:fillRect/>
              </a:stretch>
            </p:blipFill>
            <p:spPr>
              <a:xfrm>
                <a:off x="6266520" y="1799280"/>
                <a:ext cx="104184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墨迹 25">
                <a:extLst>
                  <a:ext uri="{FF2B5EF4-FFF2-40B4-BE49-F238E27FC236}">
                    <a16:creationId xmlns:a16="http://schemas.microsoft.com/office/drawing/2014/main" id="{8614E6BB-9B8B-40AE-A703-8EB579C72713}"/>
                  </a:ext>
                </a:extLst>
              </p14:cNvPr>
              <p14:cNvContentPartPr/>
              <p14:nvPr/>
            </p14:nvContentPartPr>
            <p14:xfrm>
              <a:off x="643320" y="2494800"/>
              <a:ext cx="1315800" cy="429120"/>
            </p14:xfrm>
          </p:contentPart>
        </mc:Choice>
        <mc:Fallback xmlns="">
          <p:pic>
            <p:nvPicPr>
              <p:cNvPr id="26" name="墨迹 25">
                <a:extLst>
                  <a:ext uri="{FF2B5EF4-FFF2-40B4-BE49-F238E27FC236}">
                    <a16:creationId xmlns:a16="http://schemas.microsoft.com/office/drawing/2014/main" id="{8614E6BB-9B8B-40AE-A703-8EB579C72713}"/>
                  </a:ext>
                </a:extLst>
              </p:cNvPr>
              <p:cNvPicPr/>
              <p:nvPr/>
            </p:nvPicPr>
            <p:blipFill>
              <a:blip r:embed="rId28"/>
              <a:stretch>
                <a:fillRect/>
              </a:stretch>
            </p:blipFill>
            <p:spPr>
              <a:xfrm>
                <a:off x="627480" y="2431440"/>
                <a:ext cx="1347120" cy="555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 name="墨迹 26">
                <a:extLst>
                  <a:ext uri="{FF2B5EF4-FFF2-40B4-BE49-F238E27FC236}">
                    <a16:creationId xmlns:a16="http://schemas.microsoft.com/office/drawing/2014/main" id="{4D499D6B-B313-4218-86EB-0F2DE50F3DA6}"/>
                  </a:ext>
                </a:extLst>
              </p14:cNvPr>
              <p14:cNvContentPartPr/>
              <p14:nvPr/>
            </p14:nvContentPartPr>
            <p14:xfrm>
              <a:off x="784440" y="2652840"/>
              <a:ext cx="1163160" cy="84960"/>
            </p14:xfrm>
          </p:contentPart>
        </mc:Choice>
        <mc:Fallback xmlns="">
          <p:pic>
            <p:nvPicPr>
              <p:cNvPr id="27" name="墨迹 26">
                <a:extLst>
                  <a:ext uri="{FF2B5EF4-FFF2-40B4-BE49-F238E27FC236}">
                    <a16:creationId xmlns:a16="http://schemas.microsoft.com/office/drawing/2014/main" id="{4D499D6B-B313-4218-86EB-0F2DE50F3DA6}"/>
                  </a:ext>
                </a:extLst>
              </p:cNvPr>
              <p:cNvPicPr/>
              <p:nvPr/>
            </p:nvPicPr>
            <p:blipFill>
              <a:blip r:embed="rId30"/>
              <a:stretch>
                <a:fillRect/>
              </a:stretch>
            </p:blipFill>
            <p:spPr>
              <a:xfrm>
                <a:off x="768600" y="2589480"/>
                <a:ext cx="11944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墨迹 27">
                <a:extLst>
                  <a:ext uri="{FF2B5EF4-FFF2-40B4-BE49-F238E27FC236}">
                    <a16:creationId xmlns:a16="http://schemas.microsoft.com/office/drawing/2014/main" id="{0D16E506-356C-47D9-8DBF-763D86C9D290}"/>
                  </a:ext>
                </a:extLst>
              </p14:cNvPr>
              <p14:cNvContentPartPr/>
              <p14:nvPr/>
            </p14:nvContentPartPr>
            <p14:xfrm>
              <a:off x="807120" y="2675160"/>
              <a:ext cx="1123560" cy="203760"/>
            </p14:xfrm>
          </p:contentPart>
        </mc:Choice>
        <mc:Fallback xmlns="">
          <p:pic>
            <p:nvPicPr>
              <p:cNvPr id="28" name="墨迹 27">
                <a:extLst>
                  <a:ext uri="{FF2B5EF4-FFF2-40B4-BE49-F238E27FC236}">
                    <a16:creationId xmlns:a16="http://schemas.microsoft.com/office/drawing/2014/main" id="{0D16E506-356C-47D9-8DBF-763D86C9D290}"/>
                  </a:ext>
                </a:extLst>
              </p:cNvPr>
              <p:cNvPicPr/>
              <p:nvPr/>
            </p:nvPicPr>
            <p:blipFill>
              <a:blip r:embed="rId32"/>
              <a:stretch>
                <a:fillRect/>
              </a:stretch>
            </p:blipFill>
            <p:spPr>
              <a:xfrm>
                <a:off x="791280" y="2611800"/>
                <a:ext cx="115488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墨迹 28">
                <a:extLst>
                  <a:ext uri="{FF2B5EF4-FFF2-40B4-BE49-F238E27FC236}">
                    <a16:creationId xmlns:a16="http://schemas.microsoft.com/office/drawing/2014/main" id="{102C9218-2D2C-45C6-8740-8D50E5E05B34}"/>
                  </a:ext>
                </a:extLst>
              </p14:cNvPr>
              <p14:cNvContentPartPr/>
              <p14:nvPr/>
            </p14:nvContentPartPr>
            <p14:xfrm>
              <a:off x="7365960" y="3115440"/>
              <a:ext cx="2969280" cy="119160"/>
            </p14:xfrm>
          </p:contentPart>
        </mc:Choice>
        <mc:Fallback xmlns="">
          <p:pic>
            <p:nvPicPr>
              <p:cNvPr id="29" name="墨迹 28">
                <a:extLst>
                  <a:ext uri="{FF2B5EF4-FFF2-40B4-BE49-F238E27FC236}">
                    <a16:creationId xmlns:a16="http://schemas.microsoft.com/office/drawing/2014/main" id="{102C9218-2D2C-45C6-8740-8D50E5E05B34}"/>
                  </a:ext>
                </a:extLst>
              </p:cNvPr>
              <p:cNvPicPr/>
              <p:nvPr/>
            </p:nvPicPr>
            <p:blipFill>
              <a:blip r:embed="rId34"/>
              <a:stretch>
                <a:fillRect/>
              </a:stretch>
            </p:blipFill>
            <p:spPr>
              <a:xfrm>
                <a:off x="7350120" y="3052080"/>
                <a:ext cx="30006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墨迹 29">
                <a:extLst>
                  <a:ext uri="{FF2B5EF4-FFF2-40B4-BE49-F238E27FC236}">
                    <a16:creationId xmlns:a16="http://schemas.microsoft.com/office/drawing/2014/main" id="{6E384B41-3451-44EF-9AB1-4475D736C99E}"/>
                  </a:ext>
                </a:extLst>
              </p14:cNvPr>
              <p14:cNvContentPartPr/>
              <p14:nvPr/>
            </p14:nvContentPartPr>
            <p14:xfrm>
              <a:off x="1258560" y="4001760"/>
              <a:ext cx="3454920" cy="90720"/>
            </p14:xfrm>
          </p:contentPart>
        </mc:Choice>
        <mc:Fallback xmlns="">
          <p:pic>
            <p:nvPicPr>
              <p:cNvPr id="30" name="墨迹 29">
                <a:extLst>
                  <a:ext uri="{FF2B5EF4-FFF2-40B4-BE49-F238E27FC236}">
                    <a16:creationId xmlns:a16="http://schemas.microsoft.com/office/drawing/2014/main" id="{6E384B41-3451-44EF-9AB1-4475D736C99E}"/>
                  </a:ext>
                </a:extLst>
              </p:cNvPr>
              <p:cNvPicPr/>
              <p:nvPr/>
            </p:nvPicPr>
            <p:blipFill>
              <a:blip r:embed="rId36"/>
              <a:stretch>
                <a:fillRect/>
              </a:stretch>
            </p:blipFill>
            <p:spPr>
              <a:xfrm>
                <a:off x="1242720" y="3938400"/>
                <a:ext cx="34862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墨迹 30">
                <a:extLst>
                  <a:ext uri="{FF2B5EF4-FFF2-40B4-BE49-F238E27FC236}">
                    <a16:creationId xmlns:a16="http://schemas.microsoft.com/office/drawing/2014/main" id="{07AD2885-7362-4F94-9CD1-3AAFB2383331}"/>
                  </a:ext>
                </a:extLst>
              </p14:cNvPr>
              <p14:cNvContentPartPr/>
              <p14:nvPr/>
            </p14:nvContentPartPr>
            <p14:xfrm>
              <a:off x="5091120" y="5655600"/>
              <a:ext cx="1152000" cy="28440"/>
            </p14:xfrm>
          </p:contentPart>
        </mc:Choice>
        <mc:Fallback xmlns="">
          <p:pic>
            <p:nvPicPr>
              <p:cNvPr id="31" name="墨迹 30">
                <a:extLst>
                  <a:ext uri="{FF2B5EF4-FFF2-40B4-BE49-F238E27FC236}">
                    <a16:creationId xmlns:a16="http://schemas.microsoft.com/office/drawing/2014/main" id="{07AD2885-7362-4F94-9CD1-3AAFB2383331}"/>
                  </a:ext>
                </a:extLst>
              </p:cNvPr>
              <p:cNvPicPr/>
              <p:nvPr/>
            </p:nvPicPr>
            <p:blipFill>
              <a:blip r:embed="rId38"/>
              <a:stretch>
                <a:fillRect/>
              </a:stretch>
            </p:blipFill>
            <p:spPr>
              <a:xfrm>
                <a:off x="5075280" y="5592240"/>
                <a:ext cx="1183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墨迹 31">
                <a:extLst>
                  <a:ext uri="{FF2B5EF4-FFF2-40B4-BE49-F238E27FC236}">
                    <a16:creationId xmlns:a16="http://schemas.microsoft.com/office/drawing/2014/main" id="{28E509A8-2B6E-45B6-9BFA-D51BCA5B54F7}"/>
                  </a:ext>
                </a:extLst>
              </p14:cNvPr>
              <p14:cNvContentPartPr/>
              <p14:nvPr/>
            </p14:nvContentPartPr>
            <p14:xfrm>
              <a:off x="6112800" y="5424120"/>
              <a:ext cx="982800" cy="457560"/>
            </p14:xfrm>
          </p:contentPart>
        </mc:Choice>
        <mc:Fallback xmlns="">
          <p:pic>
            <p:nvPicPr>
              <p:cNvPr id="32" name="墨迹 31">
                <a:extLst>
                  <a:ext uri="{FF2B5EF4-FFF2-40B4-BE49-F238E27FC236}">
                    <a16:creationId xmlns:a16="http://schemas.microsoft.com/office/drawing/2014/main" id="{28E509A8-2B6E-45B6-9BFA-D51BCA5B54F7}"/>
                  </a:ext>
                </a:extLst>
              </p:cNvPr>
              <p:cNvPicPr/>
              <p:nvPr/>
            </p:nvPicPr>
            <p:blipFill>
              <a:blip r:embed="rId40"/>
              <a:stretch>
                <a:fillRect/>
              </a:stretch>
            </p:blipFill>
            <p:spPr>
              <a:xfrm>
                <a:off x="6096960" y="5360760"/>
                <a:ext cx="1014120" cy="584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墨迹 32">
                <a:extLst>
                  <a:ext uri="{FF2B5EF4-FFF2-40B4-BE49-F238E27FC236}">
                    <a16:creationId xmlns:a16="http://schemas.microsoft.com/office/drawing/2014/main" id="{5CFC2883-84AE-480D-8AC8-D05EB45E8837}"/>
                  </a:ext>
                </a:extLst>
              </p14:cNvPr>
              <p14:cNvContentPartPr/>
              <p14:nvPr/>
            </p14:nvContentPartPr>
            <p14:xfrm>
              <a:off x="5051880" y="5305680"/>
              <a:ext cx="1230840" cy="705960"/>
            </p14:xfrm>
          </p:contentPart>
        </mc:Choice>
        <mc:Fallback xmlns="">
          <p:pic>
            <p:nvPicPr>
              <p:cNvPr id="33" name="墨迹 32">
                <a:extLst>
                  <a:ext uri="{FF2B5EF4-FFF2-40B4-BE49-F238E27FC236}">
                    <a16:creationId xmlns:a16="http://schemas.microsoft.com/office/drawing/2014/main" id="{5CFC2883-84AE-480D-8AC8-D05EB45E8837}"/>
                  </a:ext>
                </a:extLst>
              </p:cNvPr>
              <p:cNvPicPr/>
              <p:nvPr/>
            </p:nvPicPr>
            <p:blipFill>
              <a:blip r:embed="rId42"/>
              <a:stretch>
                <a:fillRect/>
              </a:stretch>
            </p:blipFill>
            <p:spPr>
              <a:xfrm>
                <a:off x="5036040" y="5242320"/>
                <a:ext cx="1262160" cy="832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4" name="墨迹 33">
                <a:extLst>
                  <a:ext uri="{FF2B5EF4-FFF2-40B4-BE49-F238E27FC236}">
                    <a16:creationId xmlns:a16="http://schemas.microsoft.com/office/drawing/2014/main" id="{62927783-8B75-4CD1-875D-C0104DB6FE11}"/>
                  </a:ext>
                </a:extLst>
              </p14:cNvPr>
              <p14:cNvContentPartPr/>
              <p14:nvPr/>
            </p14:nvContentPartPr>
            <p14:xfrm>
              <a:off x="5785560" y="5644440"/>
              <a:ext cx="638280" cy="254160"/>
            </p14:xfrm>
          </p:contentPart>
        </mc:Choice>
        <mc:Fallback xmlns="">
          <p:pic>
            <p:nvPicPr>
              <p:cNvPr id="34" name="墨迹 33">
                <a:extLst>
                  <a:ext uri="{FF2B5EF4-FFF2-40B4-BE49-F238E27FC236}">
                    <a16:creationId xmlns:a16="http://schemas.microsoft.com/office/drawing/2014/main" id="{62927783-8B75-4CD1-875D-C0104DB6FE11}"/>
                  </a:ext>
                </a:extLst>
              </p:cNvPr>
              <p:cNvPicPr/>
              <p:nvPr/>
            </p:nvPicPr>
            <p:blipFill>
              <a:blip r:embed="rId44"/>
              <a:stretch>
                <a:fillRect/>
              </a:stretch>
            </p:blipFill>
            <p:spPr>
              <a:xfrm>
                <a:off x="5769720" y="5581080"/>
                <a:ext cx="66960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墨迹 34">
                <a:extLst>
                  <a:ext uri="{FF2B5EF4-FFF2-40B4-BE49-F238E27FC236}">
                    <a16:creationId xmlns:a16="http://schemas.microsoft.com/office/drawing/2014/main" id="{29A2BAA8-78EC-4485-B026-464B7F3C8270}"/>
                  </a:ext>
                </a:extLst>
              </p14:cNvPr>
              <p14:cNvContentPartPr/>
              <p14:nvPr/>
            </p14:nvContentPartPr>
            <p14:xfrm>
              <a:off x="6276600" y="5503320"/>
              <a:ext cx="779400" cy="361440"/>
            </p14:xfrm>
          </p:contentPart>
        </mc:Choice>
        <mc:Fallback xmlns="">
          <p:pic>
            <p:nvPicPr>
              <p:cNvPr id="35" name="墨迹 34">
                <a:extLst>
                  <a:ext uri="{FF2B5EF4-FFF2-40B4-BE49-F238E27FC236}">
                    <a16:creationId xmlns:a16="http://schemas.microsoft.com/office/drawing/2014/main" id="{29A2BAA8-78EC-4485-B026-464B7F3C8270}"/>
                  </a:ext>
                </a:extLst>
              </p:cNvPr>
              <p:cNvPicPr/>
              <p:nvPr/>
            </p:nvPicPr>
            <p:blipFill>
              <a:blip r:embed="rId46"/>
              <a:stretch>
                <a:fillRect/>
              </a:stretch>
            </p:blipFill>
            <p:spPr>
              <a:xfrm>
                <a:off x="6260760" y="5439960"/>
                <a:ext cx="810720" cy="488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7" name="墨迹 36">
                <a:extLst>
                  <a:ext uri="{FF2B5EF4-FFF2-40B4-BE49-F238E27FC236}">
                    <a16:creationId xmlns:a16="http://schemas.microsoft.com/office/drawing/2014/main" id="{AFA4F23D-73E2-4979-8FC9-D01E3E75C82C}"/>
                  </a:ext>
                </a:extLst>
              </p14:cNvPr>
              <p14:cNvContentPartPr/>
              <p14:nvPr/>
            </p14:nvContentPartPr>
            <p14:xfrm>
              <a:off x="4312440" y="5576400"/>
              <a:ext cx="3471480" cy="79560"/>
            </p14:xfrm>
          </p:contentPart>
        </mc:Choice>
        <mc:Fallback xmlns="">
          <p:pic>
            <p:nvPicPr>
              <p:cNvPr id="37" name="墨迹 36">
                <a:extLst>
                  <a:ext uri="{FF2B5EF4-FFF2-40B4-BE49-F238E27FC236}">
                    <a16:creationId xmlns:a16="http://schemas.microsoft.com/office/drawing/2014/main" id="{AFA4F23D-73E2-4979-8FC9-D01E3E75C82C}"/>
                  </a:ext>
                </a:extLst>
              </p:cNvPr>
              <p:cNvPicPr/>
              <p:nvPr/>
            </p:nvPicPr>
            <p:blipFill>
              <a:blip r:embed="rId48"/>
              <a:stretch>
                <a:fillRect/>
              </a:stretch>
            </p:blipFill>
            <p:spPr>
              <a:xfrm>
                <a:off x="4296600" y="5513040"/>
                <a:ext cx="35028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8" name="墨迹 37">
                <a:extLst>
                  <a:ext uri="{FF2B5EF4-FFF2-40B4-BE49-F238E27FC236}">
                    <a16:creationId xmlns:a16="http://schemas.microsoft.com/office/drawing/2014/main" id="{C29D800C-5450-422D-9942-3F923C579560}"/>
                  </a:ext>
                </a:extLst>
              </p14:cNvPr>
              <p14:cNvContentPartPr/>
              <p14:nvPr/>
            </p14:nvContentPartPr>
            <p14:xfrm>
              <a:off x="4261680" y="5649840"/>
              <a:ext cx="3646440" cy="136080"/>
            </p14:xfrm>
          </p:contentPart>
        </mc:Choice>
        <mc:Fallback xmlns="">
          <p:pic>
            <p:nvPicPr>
              <p:cNvPr id="38" name="墨迹 37">
                <a:extLst>
                  <a:ext uri="{FF2B5EF4-FFF2-40B4-BE49-F238E27FC236}">
                    <a16:creationId xmlns:a16="http://schemas.microsoft.com/office/drawing/2014/main" id="{C29D800C-5450-422D-9942-3F923C579560}"/>
                  </a:ext>
                </a:extLst>
              </p:cNvPr>
              <p:cNvPicPr/>
              <p:nvPr/>
            </p:nvPicPr>
            <p:blipFill>
              <a:blip r:embed="rId50"/>
              <a:stretch>
                <a:fillRect/>
              </a:stretch>
            </p:blipFill>
            <p:spPr>
              <a:xfrm>
                <a:off x="4245840" y="5586480"/>
                <a:ext cx="36777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5" name="墨迹 44">
                <a:extLst>
                  <a:ext uri="{FF2B5EF4-FFF2-40B4-BE49-F238E27FC236}">
                    <a16:creationId xmlns:a16="http://schemas.microsoft.com/office/drawing/2014/main" id="{09421758-2146-41E5-9E51-655DABEC4742}"/>
                  </a:ext>
                </a:extLst>
              </p14:cNvPr>
              <p14:cNvContentPartPr/>
              <p14:nvPr/>
            </p14:nvContentPartPr>
            <p14:xfrm>
              <a:off x="4826160" y="5745960"/>
              <a:ext cx="542160" cy="17280"/>
            </p14:xfrm>
          </p:contentPart>
        </mc:Choice>
        <mc:Fallback xmlns="">
          <p:pic>
            <p:nvPicPr>
              <p:cNvPr id="45" name="墨迹 44">
                <a:extLst>
                  <a:ext uri="{FF2B5EF4-FFF2-40B4-BE49-F238E27FC236}">
                    <a16:creationId xmlns:a16="http://schemas.microsoft.com/office/drawing/2014/main" id="{09421758-2146-41E5-9E51-655DABEC4742}"/>
                  </a:ext>
                </a:extLst>
              </p:cNvPr>
              <p:cNvPicPr/>
              <p:nvPr/>
            </p:nvPicPr>
            <p:blipFill>
              <a:blip r:embed="rId52"/>
              <a:stretch>
                <a:fillRect/>
              </a:stretch>
            </p:blipFill>
            <p:spPr>
              <a:xfrm>
                <a:off x="4810320" y="5682600"/>
                <a:ext cx="5734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6" name="墨迹 45">
                <a:extLst>
                  <a:ext uri="{FF2B5EF4-FFF2-40B4-BE49-F238E27FC236}">
                    <a16:creationId xmlns:a16="http://schemas.microsoft.com/office/drawing/2014/main" id="{4E8BFCDC-D255-4707-AC6F-AC3181A1D458}"/>
                  </a:ext>
                </a:extLst>
              </p14:cNvPr>
              <p14:cNvContentPartPr/>
              <p14:nvPr/>
            </p14:nvContentPartPr>
            <p14:xfrm>
              <a:off x="807120" y="1077840"/>
              <a:ext cx="8591400" cy="1818000"/>
            </p14:xfrm>
          </p:contentPart>
        </mc:Choice>
        <mc:Fallback xmlns="">
          <p:pic>
            <p:nvPicPr>
              <p:cNvPr id="46" name="墨迹 45">
                <a:extLst>
                  <a:ext uri="{FF2B5EF4-FFF2-40B4-BE49-F238E27FC236}">
                    <a16:creationId xmlns:a16="http://schemas.microsoft.com/office/drawing/2014/main" id="{4E8BFCDC-D255-4707-AC6F-AC3181A1D458}"/>
                  </a:ext>
                </a:extLst>
              </p:cNvPr>
              <p:cNvPicPr/>
              <p:nvPr/>
            </p:nvPicPr>
            <p:blipFill>
              <a:blip r:embed="rId54"/>
              <a:stretch>
                <a:fillRect/>
              </a:stretch>
            </p:blipFill>
            <p:spPr>
              <a:xfrm>
                <a:off x="797760" y="1068480"/>
                <a:ext cx="8610120" cy="18367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2000" fill="hold">
                                          <p:stCondLst>
                                            <p:cond delay="0"/>
                                          </p:stCondLst>
                                        </p:cTn>
                                        <p:tgtEl>
                                          <p:spTgt spid="36"/>
                                        </p:tgtEl>
                                        <p:attrNameLst>
                                          <p:attrName>style.visibility</p:attrName>
                                        </p:attrNameLst>
                                      </p:cBhvr>
                                      <p:to>
                                        <p:strVal val="visible"/>
                                      </p:to>
                                    </p:set>
                                    <p:animEffect transition="in" filter="strips(upRight)">
                                      <p:cBhvr>
                                        <p:cTn id="7" dur="20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2" grpId="0"/>
      <p:bldP spid="43" grpId="0"/>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58967" y="0"/>
            <a:ext cx="1366595" cy="3534038"/>
            <a:chOff x="3234663" y="0"/>
            <a:chExt cx="1232517" cy="3187309"/>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1710131"/>
              <a:ext cx="1232517" cy="1477178"/>
            </a:xfrm>
            <a:prstGeom prst="rect">
              <a:avLst/>
            </a:prstGeom>
          </p:spPr>
        </p:pic>
      </p:grpSp>
      <p:grpSp>
        <p:nvGrpSpPr>
          <p:cNvPr id="3" name="组合 2"/>
          <p:cNvGrpSpPr/>
          <p:nvPr/>
        </p:nvGrpSpPr>
        <p:grpSpPr>
          <a:xfrm>
            <a:off x="3151566" y="-1"/>
            <a:ext cx="1829331" cy="5288499"/>
            <a:chOff x="5194943" y="0"/>
            <a:chExt cx="1649852" cy="4769635"/>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4943" y="2792277"/>
              <a:ext cx="1649852" cy="1977358"/>
            </a:xfrm>
            <a:prstGeom prst="rect">
              <a:avLst/>
            </a:prstGeom>
          </p:spPr>
        </p:pic>
      </p:grpSp>
      <p:grpSp>
        <p:nvGrpSpPr>
          <p:cNvPr id="4" name="组合 3"/>
          <p:cNvGrpSpPr/>
          <p:nvPr/>
        </p:nvGrpSpPr>
        <p:grpSpPr>
          <a:xfrm>
            <a:off x="5370440" y="0"/>
            <a:ext cx="1385959" cy="2526488"/>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78" name="稻壳儿春秋广告/盗版必究        原创来源：http://chn.docer.com/works?userid=199329941#!/work_time"/>
          <p:cNvSpPr txBox="1"/>
          <p:nvPr/>
        </p:nvSpPr>
        <p:spPr>
          <a:xfrm flipH="1">
            <a:off x="6777989" y="5081121"/>
            <a:ext cx="4709796" cy="2955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charset="0"/>
                <a:ea typeface="汉仪中宋简" panose="02010600000101010101" charset="-122"/>
                <a:cs typeface="851tegakizatsu" panose="02000600000000000000" pitchFamily="2" charset="-122"/>
              </a:rPr>
              <a:t>Python data vision</a:t>
            </a:r>
          </a:p>
        </p:txBody>
      </p:sp>
      <p:sp>
        <p:nvSpPr>
          <p:cNvPr id="79" name="稻壳儿春秋广告/盗版必究        原创来源：http://chn.docer.com/works?userid=199329941#!/work_time"/>
          <p:cNvSpPr txBox="1"/>
          <p:nvPr/>
        </p:nvSpPr>
        <p:spPr>
          <a:xfrm flipH="1">
            <a:off x="8380095" y="4010660"/>
            <a:ext cx="3116580" cy="953135"/>
          </a:xfrm>
          <a:prstGeom prst="rect">
            <a:avLst/>
          </a:prstGeom>
          <a:noFill/>
        </p:spPr>
        <p:txBody>
          <a:bodyPr wrap="square" rtlCol="0">
            <a:spAutoFit/>
          </a:bodyPr>
          <a:lstStyle/>
          <a:p>
            <a:pPr lvl="0" algn="r">
              <a:defRPr/>
            </a:pPr>
            <a:r>
              <a:rPr lang="en-US" altLang="zh-CN"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Python</a:t>
            </a:r>
            <a:r>
              <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数据可视化演示和介绍</a:t>
            </a:r>
          </a:p>
        </p:txBody>
      </p:sp>
      <p:sp>
        <p:nvSpPr>
          <p:cNvPr id="80" name="稻壳儿春秋广告/盗版必究        原创来源：http://chn.docer.com/works?userid=199329941#!/work_time"/>
          <p:cNvSpPr txBox="1"/>
          <p:nvPr/>
        </p:nvSpPr>
        <p:spPr>
          <a:xfrm flipH="1">
            <a:off x="8315398" y="3229726"/>
            <a:ext cx="3181277" cy="70675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prstClr val="black"/>
                </a:solidFill>
                <a:effectLst/>
                <a:uLnTx/>
                <a:uFillTx/>
                <a:latin typeface="Times New Roman" panose="02020603050405020304" charset="0"/>
                <a:ea typeface="汉仪中宋简" panose="02010600000101010101" charset="-122"/>
                <a:cs typeface="851tegakizatsu" panose="02000600000000000000" pitchFamily="2" charset="-122"/>
              </a:rPr>
              <a:t>Part 02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custDataLst>
                <p:tags r:id="rId4"/>
              </p:custDataLst>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55" name="稻壳儿春秋广告/盗版必究        原创来源：http://chn.docer.com/works?userid=199329941#!/work_tim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custDataLst>
                <p:tags r:id="rId3"/>
              </p:custDataLst>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69" name="稻壳儿春秋广告/盗版必究        原创来源：http://chn.docer.com/works?userid=199329941#!/work_tim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custDataLst>
                <p:tags r:id="rId2"/>
              </p:custDataLst>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70" name="稻壳儿春秋广告/盗版必究        原创来源：http://chn.docer.com/works?userid=199329941#!/work_tim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776571" y="348548"/>
            <a:ext cx="2638863" cy="523220"/>
          </a:xfrm>
          <a:prstGeom prst="rect">
            <a:avLst/>
          </a:prstGeom>
          <a:noFill/>
        </p:spPr>
        <p:txBody>
          <a:bodyPr wrap="none" rtlCol="0">
            <a:spAutoFit/>
          </a:bodyPr>
          <a:lstStyle/>
          <a:p>
            <a:pPr algn="ctr"/>
            <a:r>
              <a:rPr lang="en-US" altLang="zh-CN" sz="2800" dirty="0">
                <a:solidFill>
                  <a:schemeClr val="accent1">
                    <a:lumMod val="75000"/>
                  </a:schemeClr>
                </a:solidFill>
                <a:latin typeface="Times New Roman" panose="02020603050405020304" charset="0"/>
                <a:ea typeface="汉仪长宋简" panose="02010600000101010101" charset="-122"/>
              </a:rPr>
              <a:t>Python</a:t>
            </a:r>
            <a:r>
              <a:rPr lang="zh-CN" altLang="en-US" sz="2800" dirty="0">
                <a:solidFill>
                  <a:schemeClr val="accent1">
                    <a:lumMod val="75000"/>
                  </a:schemeClr>
                </a:solidFill>
                <a:latin typeface="Times New Roman" panose="02020603050405020304" charset="0"/>
                <a:ea typeface="汉仪长宋简" panose="02010600000101010101" charset="-122"/>
              </a:rPr>
              <a:t>模块介绍</a:t>
            </a:r>
          </a:p>
        </p:txBody>
      </p:sp>
      <p:sp>
        <p:nvSpPr>
          <p:cNvPr id="14" name="稻壳儿春秋广告/盗版必究        原创来源：http://chn.docer.com/works?userid=199329941#!/work_time"/>
          <p:cNvSpPr/>
          <p:nvPr>
            <p:custDataLst>
              <p:tags r:id="rId1"/>
            </p:custDataLst>
          </p:nvPr>
        </p:nvSpPr>
        <p:spPr>
          <a:xfrm>
            <a:off x="5542805" y="871768"/>
            <a:ext cx="1106393" cy="276999"/>
          </a:xfrm>
          <a:prstGeom prst="rect">
            <a:avLst/>
          </a:prstGeom>
          <a:effectLst/>
        </p:spPr>
        <p:txBody>
          <a:bodyPr wrap="none">
            <a:spAutoFit/>
          </a:bodyPr>
          <a:lstStyle/>
          <a:p>
            <a:pPr algn="ctr">
              <a:spcBef>
                <a:spcPct val="0"/>
              </a:spcBef>
            </a:pPr>
            <a:r>
              <a:rPr lang="en-US" altLang="zh-CN" sz="1200" dirty="0">
                <a:latin typeface="Times New Roman" panose="02020603050405020304" pitchFamily="18" charset="0"/>
                <a:ea typeface="Sarasa Fixed CL" panose="02000509000000000000" pitchFamily="49" charset="-120"/>
                <a:cs typeface="Times New Roman" panose="02020603050405020304" pitchFamily="18" charset="0"/>
              </a:rPr>
              <a:t>Learning skills</a:t>
            </a:r>
            <a:endParaRPr lang="en-US" altLang="zh-CN" sz="1050" dirty="0">
              <a:solidFill>
                <a:schemeClr val="dk1"/>
              </a:solidFill>
              <a:latin typeface="Times New Roman" panose="02020603050405020304" pitchFamily="18" charset="0"/>
              <a:ea typeface="Sarasa Fixed CL" panose="02000509000000000000" pitchFamily="49" charset="-120"/>
              <a:cs typeface="Times New Roman" panose="02020603050405020304" pitchFamily="18" charset="0"/>
            </a:endParaRPr>
          </a:p>
        </p:txBody>
      </p:sp>
      <p:sp>
        <p:nvSpPr>
          <p:cNvPr id="12" name="文本框 11">
            <a:extLst>
              <a:ext uri="{FF2B5EF4-FFF2-40B4-BE49-F238E27FC236}">
                <a16:creationId xmlns:a16="http://schemas.microsoft.com/office/drawing/2014/main" id="{9E96E49C-4316-4A2D-B134-0DBC5B68CF8C}"/>
              </a:ext>
            </a:extLst>
          </p:cNvPr>
          <p:cNvSpPr txBox="1"/>
          <p:nvPr/>
        </p:nvSpPr>
        <p:spPr>
          <a:xfrm>
            <a:off x="424023" y="1375574"/>
            <a:ext cx="1210588" cy="400110"/>
          </a:xfrm>
          <a:prstGeom prst="rect">
            <a:avLst/>
          </a:prstGeom>
          <a:noFill/>
        </p:spPr>
        <p:txBody>
          <a:bodyPr wrap="none" rtlCol="0">
            <a:spAutoFit/>
          </a:bodyPr>
          <a:lstStyle/>
          <a:p>
            <a:r>
              <a:rPr lang="zh-CN" altLang="en-US" sz="2000" b="1" dirty="0">
                <a:solidFill>
                  <a:schemeClr val="accent1">
                    <a:lumMod val="75000"/>
                  </a:schemeClr>
                </a:solidFill>
              </a:rPr>
              <a:t>学习方法</a:t>
            </a:r>
          </a:p>
        </p:txBody>
      </p:sp>
      <p:sp>
        <p:nvSpPr>
          <p:cNvPr id="17" name="文本框 16">
            <a:extLst>
              <a:ext uri="{FF2B5EF4-FFF2-40B4-BE49-F238E27FC236}">
                <a16:creationId xmlns:a16="http://schemas.microsoft.com/office/drawing/2014/main" id="{E64FC928-D9BB-42DE-8B46-1C6D9AF67AF5}"/>
              </a:ext>
            </a:extLst>
          </p:cNvPr>
          <p:cNvSpPr txBox="1"/>
          <p:nvPr/>
        </p:nvSpPr>
        <p:spPr>
          <a:xfrm>
            <a:off x="591547" y="1775684"/>
            <a:ext cx="10685097" cy="2062103"/>
          </a:xfrm>
          <a:prstGeom prst="rect">
            <a:avLst/>
          </a:prstGeom>
          <a:noFill/>
        </p:spPr>
        <p:txBody>
          <a:bodyPr wrap="square" rtlCol="0">
            <a:spAutoFit/>
          </a:bodyPr>
          <a:lstStyle/>
          <a:p>
            <a:r>
              <a:rPr lang="zh-CN" altLang="en-US" sz="1600" dirty="0">
                <a:solidFill>
                  <a:schemeClr val="accent1">
                    <a:lumMod val="75000"/>
                  </a:schemeClr>
                </a:solidFill>
              </a:rPr>
              <a:t>首先我们思考：为什么会产生这些模块？</a:t>
            </a:r>
            <a:endParaRPr lang="en-US" altLang="zh-CN" sz="1600" dirty="0">
              <a:solidFill>
                <a:schemeClr val="accent1">
                  <a:lumMod val="75000"/>
                </a:schemeClr>
              </a:solidFill>
            </a:endParaRPr>
          </a:p>
          <a:p>
            <a:r>
              <a:rPr lang="zh-CN" altLang="en-US" sz="1600" dirty="0">
                <a:solidFill>
                  <a:schemeClr val="bg1">
                    <a:lumMod val="50000"/>
                  </a:schemeClr>
                </a:solidFill>
              </a:rPr>
              <a:t>（这些模块的诞生就是计算思维的体现，他们都是一种固定的模式，在我们数据处理过程中经常需要使用到。就比如计算平均值，我们不可能每一次都写一遍循环去计算平均值，直接封装成</a:t>
            </a:r>
            <a:r>
              <a:rPr lang="en-US" altLang="zh-CN" sz="1600" dirty="0">
                <a:solidFill>
                  <a:schemeClr val="bg1">
                    <a:lumMod val="50000"/>
                  </a:schemeClr>
                </a:solidFill>
              </a:rPr>
              <a:t>mean</a:t>
            </a:r>
            <a:r>
              <a:rPr lang="zh-CN" altLang="en-US" sz="1600" dirty="0">
                <a:solidFill>
                  <a:schemeClr val="bg1">
                    <a:lumMod val="50000"/>
                  </a:schemeClr>
                </a:solidFill>
              </a:rPr>
              <a:t>函数，可以快速的得出一组数据的平均值）</a:t>
            </a:r>
            <a:endParaRPr lang="en-US" altLang="zh-CN" sz="1600" dirty="0">
              <a:solidFill>
                <a:schemeClr val="bg1">
                  <a:lumMod val="50000"/>
                </a:schemeClr>
              </a:solidFill>
            </a:endParaRPr>
          </a:p>
          <a:p>
            <a:r>
              <a:rPr lang="zh-CN" altLang="en-US" sz="1600" dirty="0">
                <a:solidFill>
                  <a:schemeClr val="accent1">
                    <a:lumMod val="75000"/>
                  </a:schemeClr>
                </a:solidFill>
              </a:rPr>
              <a:t>进一步思考：如何学习这些模块？</a:t>
            </a:r>
            <a:endParaRPr lang="en-US" altLang="zh-CN" sz="1600" dirty="0">
              <a:solidFill>
                <a:schemeClr val="accent1">
                  <a:lumMod val="75000"/>
                </a:schemeClr>
              </a:solidFill>
            </a:endParaRPr>
          </a:p>
          <a:p>
            <a:r>
              <a:rPr lang="zh-CN" altLang="en-US" sz="1600" dirty="0">
                <a:solidFill>
                  <a:schemeClr val="bg1">
                    <a:lumMod val="50000"/>
                  </a:schemeClr>
                </a:solidFill>
              </a:rPr>
              <a:t>（授之以鱼不如授之以渔，与其去掌握每一个知识点，不如学会自己查找</a:t>
            </a:r>
            <a:r>
              <a:rPr lang="en-US" altLang="zh-CN" sz="1600" dirty="0">
                <a:solidFill>
                  <a:schemeClr val="bg1">
                    <a:lumMod val="50000"/>
                  </a:schemeClr>
                </a:solidFill>
              </a:rPr>
              <a:t>Python</a:t>
            </a:r>
            <a:r>
              <a:rPr lang="zh-CN" altLang="en-US" sz="1600" dirty="0">
                <a:solidFill>
                  <a:schemeClr val="bg1">
                    <a:lumMod val="50000"/>
                  </a:schemeClr>
                </a:solidFill>
              </a:rPr>
              <a:t>库文档的方法。当掌握自行查询</a:t>
            </a:r>
            <a:r>
              <a:rPr lang="en-US" altLang="zh-CN" sz="1600" dirty="0">
                <a:solidFill>
                  <a:schemeClr val="bg1">
                    <a:lumMod val="50000"/>
                  </a:schemeClr>
                </a:solidFill>
              </a:rPr>
              <a:t>Python</a:t>
            </a:r>
            <a:r>
              <a:rPr lang="zh-CN" altLang="en-US" sz="1600" dirty="0">
                <a:solidFill>
                  <a:schemeClr val="bg1">
                    <a:lumMod val="50000"/>
                  </a:schemeClr>
                </a:solidFill>
              </a:rPr>
              <a:t>库的方法（固定模式）后，即使我们不能同时掌握所有知识点，也可以在需要用到某些功能的时候，通过查看文档的方式掌握需要用到的知识点）</a:t>
            </a:r>
            <a:endParaRPr lang="en-US" altLang="zh-CN" sz="1600" dirty="0">
              <a:solidFill>
                <a:schemeClr val="bg1">
                  <a:lumMod val="50000"/>
                </a:schemeClr>
              </a:solidFill>
            </a:endParaRPr>
          </a:p>
        </p:txBody>
      </p:sp>
      <p:sp>
        <p:nvSpPr>
          <p:cNvPr id="6" name="文本框 5">
            <a:extLst>
              <a:ext uri="{FF2B5EF4-FFF2-40B4-BE49-F238E27FC236}">
                <a16:creationId xmlns:a16="http://schemas.microsoft.com/office/drawing/2014/main" id="{A8862A4F-8ACE-4F2F-B0F5-A4F093853910}"/>
              </a:ext>
            </a:extLst>
          </p:cNvPr>
          <p:cNvSpPr txBox="1"/>
          <p:nvPr/>
        </p:nvSpPr>
        <p:spPr>
          <a:xfrm>
            <a:off x="3242335" y="4541648"/>
            <a:ext cx="4600940" cy="400110"/>
          </a:xfrm>
          <a:prstGeom prst="rect">
            <a:avLst/>
          </a:prstGeom>
          <a:noFill/>
        </p:spPr>
        <p:txBody>
          <a:bodyPr wrap="none" rtlCol="0">
            <a:spAutoFit/>
          </a:bodyPr>
          <a:lstStyle/>
          <a:p>
            <a:r>
              <a:rPr lang="en-US" altLang="zh-CN" sz="2000" b="1" dirty="0">
                <a:solidFill>
                  <a:schemeClr val="accent1">
                    <a:lumMod val="75000"/>
                  </a:schemeClr>
                </a:solidFill>
              </a:rPr>
              <a:t>Python</a:t>
            </a:r>
            <a:r>
              <a:rPr lang="zh-CN" altLang="en-US" sz="2000" b="1" dirty="0">
                <a:solidFill>
                  <a:schemeClr val="accent1">
                    <a:lumMod val="75000"/>
                  </a:schemeClr>
                </a:solidFill>
              </a:rPr>
              <a:t>模块的思想是计算思维的体现。</a:t>
            </a:r>
          </a:p>
        </p:txBody>
      </p:sp>
    </p:spTree>
    <p:extLst>
      <p:ext uri="{BB962C8B-B14F-4D97-AF65-F5344CB8AC3E}">
        <p14:creationId xmlns:p14="http://schemas.microsoft.com/office/powerpoint/2010/main" val="257549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animEffect transition="in" filter="fade">
                                      <p:cBhvr>
                                        <p:cTn id="15" dur="500"/>
                                        <p:tgtEl>
                                          <p:spTgt spid="1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xEl>
                                              <p:pRg st="3" end="3"/>
                                            </p:txEl>
                                          </p:spTgt>
                                        </p:tgtEl>
                                        <p:attrNameLst>
                                          <p:attrName>style.visibility</p:attrName>
                                        </p:attrNameLst>
                                      </p:cBhvr>
                                      <p:to>
                                        <p:strVal val="visible"/>
                                      </p:to>
                                    </p:set>
                                    <p:animEffect transition="in" filter="fade">
                                      <p:cBhvr>
                                        <p:cTn id="18" dur="500"/>
                                        <p:tgtEl>
                                          <p:spTgt spid="1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custDataLst>
                <p:tags r:id="rId4"/>
              </p:custDataLst>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55" name="稻壳儿春秋广告/盗版必究        原创来源：http://chn.docer.com/works?userid=199329941#!/work_tim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custDataLst>
                <p:tags r:id="rId3"/>
              </p:custDataLst>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69" name="稻壳儿春秋广告/盗版必究        原创来源：http://chn.docer.com/works?userid=199329941#!/work_tim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custDataLst>
                <p:tags r:id="rId2"/>
              </p:custDataLst>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70" name="稻壳儿春秋广告/盗版必究        原创来源：http://chn.docer.com/works?userid=199329941#!/work_tim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028774" y="348548"/>
            <a:ext cx="4134465" cy="523220"/>
          </a:xfrm>
          <a:prstGeom prst="rect">
            <a:avLst/>
          </a:prstGeom>
          <a:noFill/>
        </p:spPr>
        <p:txBody>
          <a:bodyPr wrap="none" rtlCol="0">
            <a:spAutoFit/>
          </a:bodyPr>
          <a:lstStyle/>
          <a:p>
            <a:pPr algn="ctr"/>
            <a:r>
              <a:rPr lang="zh-CN" altLang="en-US" sz="2800" dirty="0">
                <a:solidFill>
                  <a:schemeClr val="accent1">
                    <a:lumMod val="75000"/>
                  </a:schemeClr>
                </a:solidFill>
                <a:latin typeface="Times New Roman" panose="02020603050405020304" charset="0"/>
                <a:ea typeface="汉仪长宋简" panose="02010600000101010101" charset="-122"/>
              </a:rPr>
              <a:t>学习这个部分的分析方法</a:t>
            </a:r>
          </a:p>
        </p:txBody>
      </p:sp>
      <p:sp>
        <p:nvSpPr>
          <p:cNvPr id="14" name="稻壳儿春秋广告/盗版必究        原创来源：http://chn.docer.com/works?userid=199329941#!/work_time"/>
          <p:cNvSpPr/>
          <p:nvPr>
            <p:custDataLst>
              <p:tags r:id="rId1"/>
            </p:custDataLst>
          </p:nvPr>
        </p:nvSpPr>
        <p:spPr>
          <a:xfrm>
            <a:off x="5542805" y="871768"/>
            <a:ext cx="1106393" cy="276999"/>
          </a:xfrm>
          <a:prstGeom prst="rect">
            <a:avLst/>
          </a:prstGeom>
          <a:effectLst/>
        </p:spPr>
        <p:txBody>
          <a:bodyPr wrap="none">
            <a:spAutoFit/>
          </a:bodyPr>
          <a:lstStyle/>
          <a:p>
            <a:pPr algn="ctr">
              <a:spcBef>
                <a:spcPct val="0"/>
              </a:spcBef>
            </a:pPr>
            <a:r>
              <a:rPr lang="en-US" altLang="zh-CN" sz="1200" dirty="0">
                <a:latin typeface="Times New Roman" panose="02020603050405020304" pitchFamily="18" charset="0"/>
                <a:ea typeface="Sarasa Fixed CL" panose="02000509000000000000" pitchFamily="49" charset="-120"/>
                <a:cs typeface="Times New Roman" panose="02020603050405020304" pitchFamily="18" charset="0"/>
              </a:rPr>
              <a:t>Learning skills</a:t>
            </a:r>
            <a:endParaRPr lang="en-US" altLang="zh-CN" sz="1050" dirty="0">
              <a:solidFill>
                <a:schemeClr val="dk1"/>
              </a:solidFill>
              <a:latin typeface="Times New Roman" panose="02020603050405020304" pitchFamily="18" charset="0"/>
              <a:ea typeface="Sarasa Fixed CL" panose="02000509000000000000" pitchFamily="49" charset="-120"/>
              <a:cs typeface="Times New Roman" panose="02020603050405020304" pitchFamily="18" charset="0"/>
            </a:endParaRPr>
          </a:p>
        </p:txBody>
      </p:sp>
      <p:sp>
        <p:nvSpPr>
          <p:cNvPr id="9" name="文本框 8">
            <a:extLst>
              <a:ext uri="{FF2B5EF4-FFF2-40B4-BE49-F238E27FC236}">
                <a16:creationId xmlns:a16="http://schemas.microsoft.com/office/drawing/2014/main" id="{F67F551B-7651-4A17-8151-3D4CF384C9D9}"/>
              </a:ext>
            </a:extLst>
          </p:cNvPr>
          <p:cNvSpPr txBox="1"/>
          <p:nvPr/>
        </p:nvSpPr>
        <p:spPr>
          <a:xfrm>
            <a:off x="297212" y="3843016"/>
            <a:ext cx="1338828" cy="369332"/>
          </a:xfrm>
          <a:prstGeom prst="rect">
            <a:avLst/>
          </a:prstGeom>
          <a:noFill/>
        </p:spPr>
        <p:txBody>
          <a:bodyPr wrap="none" rtlCol="0">
            <a:spAutoFit/>
          </a:bodyPr>
          <a:lstStyle/>
          <a:p>
            <a:r>
              <a:rPr lang="zh-CN" altLang="en-US" b="1" dirty="0">
                <a:solidFill>
                  <a:schemeClr val="accent1">
                    <a:lumMod val="75000"/>
                  </a:schemeClr>
                </a:solidFill>
              </a:rPr>
              <a:t>模式归纳：</a:t>
            </a:r>
          </a:p>
        </p:txBody>
      </p:sp>
      <p:pic>
        <p:nvPicPr>
          <p:cNvPr id="7" name="图片 6">
            <a:extLst>
              <a:ext uri="{FF2B5EF4-FFF2-40B4-BE49-F238E27FC236}">
                <a16:creationId xmlns:a16="http://schemas.microsoft.com/office/drawing/2014/main" id="{66C09D05-89D2-4104-ACA2-BFD6AF423331}"/>
              </a:ext>
            </a:extLst>
          </p:cNvPr>
          <p:cNvPicPr>
            <a:picLocks noChangeAspect="1"/>
          </p:cNvPicPr>
          <p:nvPr/>
        </p:nvPicPr>
        <p:blipFill>
          <a:blip r:embed="rId9"/>
          <a:stretch>
            <a:fillRect/>
          </a:stretch>
        </p:blipFill>
        <p:spPr>
          <a:xfrm>
            <a:off x="297681" y="1366511"/>
            <a:ext cx="3450005" cy="2316965"/>
          </a:xfrm>
          <a:prstGeom prst="rect">
            <a:avLst/>
          </a:prstGeom>
        </p:spPr>
      </p:pic>
      <p:sp>
        <p:nvSpPr>
          <p:cNvPr id="8" name="矩形 7">
            <a:extLst>
              <a:ext uri="{FF2B5EF4-FFF2-40B4-BE49-F238E27FC236}">
                <a16:creationId xmlns:a16="http://schemas.microsoft.com/office/drawing/2014/main" id="{0662D429-AE70-4622-8924-812E228F565C}"/>
              </a:ext>
            </a:extLst>
          </p:cNvPr>
          <p:cNvSpPr/>
          <p:nvPr/>
        </p:nvSpPr>
        <p:spPr>
          <a:xfrm>
            <a:off x="4051282" y="1156831"/>
            <a:ext cx="6096000" cy="2686185"/>
          </a:xfrm>
          <a:prstGeom prst="rect">
            <a:avLst/>
          </a:prstGeom>
        </p:spPr>
        <p:txBody>
          <a:bodyPr>
            <a:spAutoFit/>
          </a:bodyPr>
          <a:lstStyle/>
          <a:p>
            <a:pPr algn="just">
              <a:lnSpc>
                <a:spcPct val="150000"/>
              </a:lnSpc>
            </a:pPr>
            <a:r>
              <a:rPr lang="zh-CN" altLang="en-US" b="1" dirty="0">
                <a:solidFill>
                  <a:schemeClr val="accent1">
                    <a:lumMod val="75000"/>
                  </a:schemeClr>
                </a:solidFill>
                <a:latin typeface="-apple-system"/>
              </a:rPr>
              <a:t>计算思维可以划分为四个主要组成部分</a:t>
            </a:r>
            <a:r>
              <a:rPr lang="zh-CN" altLang="en-US" dirty="0">
                <a:solidFill>
                  <a:schemeClr val="accent1">
                    <a:lumMod val="75000"/>
                  </a:schemeClr>
                </a:solidFill>
                <a:latin typeface="-apple-system"/>
              </a:rPr>
              <a:t>：</a:t>
            </a:r>
          </a:p>
          <a:p>
            <a:pPr algn="just">
              <a:lnSpc>
                <a:spcPct val="150000"/>
              </a:lnSpc>
              <a:buFont typeface="Arial" panose="020B0604020202020204" pitchFamily="34" charset="0"/>
              <a:buChar char="•"/>
            </a:pPr>
            <a:r>
              <a:rPr lang="zh-CN" altLang="en-US" sz="1600" dirty="0">
                <a:solidFill>
                  <a:schemeClr val="accent1">
                    <a:lumMod val="75000"/>
                  </a:schemeClr>
                </a:solidFill>
                <a:latin typeface="-apple-system"/>
              </a:rPr>
              <a:t> 解构或分解</a:t>
            </a:r>
            <a:r>
              <a:rPr lang="zh-CN" altLang="en-US" sz="1600" dirty="0">
                <a:solidFill>
                  <a:srgbClr val="333333"/>
                </a:solidFill>
                <a:latin typeface="-apple-system"/>
              </a:rPr>
              <a:t>，即把问题进行拆分，同时厘清各个部分的属性，明晰如何拆解一个任务；</a:t>
            </a:r>
          </a:p>
          <a:p>
            <a:pPr algn="just">
              <a:lnSpc>
                <a:spcPct val="150000"/>
              </a:lnSpc>
              <a:buFont typeface="Arial" panose="020B0604020202020204" pitchFamily="34" charset="0"/>
              <a:buChar char="•"/>
            </a:pPr>
            <a:r>
              <a:rPr lang="zh-CN" altLang="en-US" sz="1600" dirty="0">
                <a:solidFill>
                  <a:schemeClr val="accent1">
                    <a:lumMod val="75000"/>
                  </a:schemeClr>
                </a:solidFill>
                <a:latin typeface="-apple-system"/>
              </a:rPr>
              <a:t> 模式识别</a:t>
            </a:r>
            <a:r>
              <a:rPr lang="zh-CN" altLang="en-US" sz="1600" dirty="0">
                <a:solidFill>
                  <a:srgbClr val="333333"/>
                </a:solidFill>
                <a:latin typeface="-apple-system"/>
              </a:rPr>
              <a:t>，即找出拆分后问 题各部分之间的异同，为后续的预测供依据；</a:t>
            </a:r>
          </a:p>
          <a:p>
            <a:pPr algn="just">
              <a:lnSpc>
                <a:spcPct val="150000"/>
              </a:lnSpc>
              <a:buFont typeface="Arial" panose="020B0604020202020204" pitchFamily="34" charset="0"/>
              <a:buChar char="•"/>
            </a:pPr>
            <a:r>
              <a:rPr lang="zh-CN" altLang="en-US" sz="1600" b="1" dirty="0">
                <a:solidFill>
                  <a:schemeClr val="accent1">
                    <a:lumMod val="75000"/>
                  </a:schemeClr>
                </a:solidFill>
                <a:latin typeface="-apple-system"/>
              </a:rPr>
              <a:t> </a:t>
            </a:r>
            <a:r>
              <a:rPr lang="zh-CN" altLang="en-US" sz="1600" b="1" u="sng" dirty="0">
                <a:solidFill>
                  <a:schemeClr val="accent1">
                    <a:lumMod val="75000"/>
                  </a:schemeClr>
                </a:solidFill>
                <a:latin typeface="-apple-system"/>
              </a:rPr>
              <a:t>模式归纳</a:t>
            </a:r>
            <a:r>
              <a:rPr lang="zh-CN" altLang="en-US" sz="1600" u="sng" dirty="0">
                <a:solidFill>
                  <a:srgbClr val="333333"/>
                </a:solidFill>
                <a:latin typeface="-apple-system"/>
              </a:rPr>
              <a:t>，或“抽象化”，即探寻形成这些模式背后的一般规律</a:t>
            </a:r>
            <a:r>
              <a:rPr lang="zh-CN" altLang="en-US" sz="1600" dirty="0">
                <a:solidFill>
                  <a:srgbClr val="333333"/>
                </a:solidFill>
                <a:latin typeface="-apple-system"/>
              </a:rPr>
              <a:t>；</a:t>
            </a:r>
          </a:p>
          <a:p>
            <a:pPr algn="just">
              <a:lnSpc>
                <a:spcPct val="150000"/>
              </a:lnSpc>
              <a:buFont typeface="Arial" panose="020B0604020202020204" pitchFamily="34" charset="0"/>
              <a:buChar char="•"/>
            </a:pPr>
            <a:r>
              <a:rPr lang="zh-CN" altLang="en-US" sz="1600" dirty="0">
                <a:solidFill>
                  <a:schemeClr val="accent1">
                    <a:lumMod val="75000"/>
                  </a:schemeClr>
                </a:solidFill>
                <a:latin typeface="-apple-system"/>
              </a:rPr>
              <a:t> 算法开发</a:t>
            </a:r>
            <a:r>
              <a:rPr lang="zh-CN" altLang="en-US" sz="1600" dirty="0">
                <a:solidFill>
                  <a:srgbClr val="333333"/>
                </a:solidFill>
                <a:latin typeface="-apple-system"/>
              </a:rPr>
              <a:t>，即针对相似的问题提供逐步的解决办法。 </a:t>
            </a:r>
          </a:p>
        </p:txBody>
      </p:sp>
      <p:sp>
        <p:nvSpPr>
          <p:cNvPr id="10" name="文本框 9">
            <a:extLst>
              <a:ext uri="{FF2B5EF4-FFF2-40B4-BE49-F238E27FC236}">
                <a16:creationId xmlns:a16="http://schemas.microsoft.com/office/drawing/2014/main" id="{1D5211EA-9A9C-461B-9941-C006FDA92F91}"/>
              </a:ext>
            </a:extLst>
          </p:cNvPr>
          <p:cNvSpPr txBox="1"/>
          <p:nvPr/>
        </p:nvSpPr>
        <p:spPr>
          <a:xfrm>
            <a:off x="493280" y="4222085"/>
            <a:ext cx="7981672" cy="338554"/>
          </a:xfrm>
          <a:prstGeom prst="rect">
            <a:avLst/>
          </a:prstGeom>
          <a:noFill/>
        </p:spPr>
        <p:txBody>
          <a:bodyPr wrap="none" rtlCol="0">
            <a:spAutoFit/>
          </a:bodyPr>
          <a:lstStyle/>
          <a:p>
            <a:r>
              <a:rPr lang="zh-CN" altLang="en-US" sz="1600" dirty="0">
                <a:solidFill>
                  <a:schemeClr val="accent1">
                    <a:lumMod val="75000"/>
                  </a:schemeClr>
                </a:solidFill>
              </a:rPr>
              <a:t>提出问题：</a:t>
            </a:r>
            <a:r>
              <a:rPr lang="zh-CN" altLang="en-US" sz="1600" dirty="0"/>
              <a:t>如何进行处理大量特定结构的信息？比如学生成绩信息，公司财务信息等。</a:t>
            </a:r>
          </a:p>
        </p:txBody>
      </p:sp>
      <p:sp>
        <p:nvSpPr>
          <p:cNvPr id="12" name="文本框 11">
            <a:extLst>
              <a:ext uri="{FF2B5EF4-FFF2-40B4-BE49-F238E27FC236}">
                <a16:creationId xmlns:a16="http://schemas.microsoft.com/office/drawing/2014/main" id="{3B91C3A6-B680-4186-B431-12193EEE52FA}"/>
              </a:ext>
            </a:extLst>
          </p:cNvPr>
          <p:cNvSpPr txBox="1"/>
          <p:nvPr/>
        </p:nvSpPr>
        <p:spPr>
          <a:xfrm>
            <a:off x="493280" y="4647320"/>
            <a:ext cx="10862332" cy="830997"/>
          </a:xfrm>
          <a:prstGeom prst="rect">
            <a:avLst/>
          </a:prstGeom>
          <a:noFill/>
        </p:spPr>
        <p:txBody>
          <a:bodyPr wrap="square" rtlCol="0">
            <a:spAutoFit/>
          </a:bodyPr>
          <a:lstStyle/>
          <a:p>
            <a:r>
              <a:rPr lang="zh-CN" altLang="en-US" sz="1600" dirty="0">
                <a:solidFill>
                  <a:schemeClr val="accent1">
                    <a:lumMod val="75000"/>
                  </a:schemeClr>
                </a:solidFill>
              </a:rPr>
              <a:t>特例解决：</a:t>
            </a:r>
            <a:r>
              <a:rPr lang="zh-CN" altLang="en-US" sz="1600" dirty="0"/>
              <a:t>第一次，我们可以按照特定步骤对数据进行处理（处理过程包括：过滤，求和，平均，排序等），我们将这次处理记作</a:t>
            </a:r>
            <a:r>
              <a:rPr lang="en-US" altLang="zh-CN" sz="1600" dirty="0"/>
              <a:t>T1</a:t>
            </a:r>
            <a:r>
              <a:rPr lang="zh-CN" altLang="en-US" sz="1600" dirty="0"/>
              <a:t>。第二次，我们仍然可以按照类似的方法处理同样结构的数据，记作</a:t>
            </a:r>
            <a:r>
              <a:rPr lang="en-US" altLang="zh-CN" sz="1600" dirty="0"/>
              <a:t>T2 </a:t>
            </a:r>
            <a:r>
              <a:rPr lang="zh-CN" altLang="en-US" sz="1600" dirty="0"/>
              <a:t>。那有没有办法更加高效的解决这个问题呢？</a:t>
            </a:r>
            <a:endParaRPr lang="en-US" altLang="zh-CN" sz="1600" dirty="0"/>
          </a:p>
        </p:txBody>
      </p:sp>
      <p:sp>
        <p:nvSpPr>
          <p:cNvPr id="15" name="文本框 14">
            <a:extLst>
              <a:ext uri="{FF2B5EF4-FFF2-40B4-BE49-F238E27FC236}">
                <a16:creationId xmlns:a16="http://schemas.microsoft.com/office/drawing/2014/main" id="{B00D4BC7-EDD9-46FA-8D27-BCFDEF21D303}"/>
              </a:ext>
            </a:extLst>
          </p:cNvPr>
          <p:cNvSpPr txBox="1"/>
          <p:nvPr/>
        </p:nvSpPr>
        <p:spPr>
          <a:xfrm>
            <a:off x="493280" y="5491489"/>
            <a:ext cx="10862332" cy="830997"/>
          </a:xfrm>
          <a:prstGeom prst="rect">
            <a:avLst/>
          </a:prstGeom>
          <a:noFill/>
        </p:spPr>
        <p:txBody>
          <a:bodyPr wrap="square" rtlCol="0">
            <a:spAutoFit/>
          </a:bodyPr>
          <a:lstStyle/>
          <a:p>
            <a:r>
              <a:rPr lang="zh-CN" altLang="en-US" sz="1600" dirty="0">
                <a:solidFill>
                  <a:schemeClr val="accent1">
                    <a:lumMod val="75000"/>
                  </a:schemeClr>
                </a:solidFill>
              </a:rPr>
              <a:t>模式归纳：</a:t>
            </a:r>
            <a:r>
              <a:rPr lang="zh-CN" altLang="en-US" sz="1600" dirty="0"/>
              <a:t>假设我们可以将上述问题拆分为三个部分（</a:t>
            </a:r>
            <a:r>
              <a:rPr lang="en-US" altLang="zh-CN" sz="1600" dirty="0"/>
              <a:t>A</a:t>
            </a:r>
            <a:r>
              <a:rPr lang="zh-CN" altLang="en-US" sz="1600" dirty="0"/>
              <a:t>，</a:t>
            </a:r>
            <a:r>
              <a:rPr lang="en-US" altLang="zh-CN" sz="1600" dirty="0"/>
              <a:t>B</a:t>
            </a:r>
            <a:r>
              <a:rPr lang="zh-CN" altLang="en-US" sz="1600" dirty="0"/>
              <a:t>，</a:t>
            </a:r>
            <a:r>
              <a:rPr lang="en-US" altLang="zh-CN" sz="1600" dirty="0"/>
              <a:t>C</a:t>
            </a:r>
            <a:r>
              <a:rPr lang="zh-CN" altLang="en-US" sz="1600" dirty="0"/>
              <a:t>），其中</a:t>
            </a:r>
            <a:r>
              <a:rPr lang="en-US" altLang="zh-CN" sz="1600" dirty="0"/>
              <a:t>B</a:t>
            </a:r>
            <a:r>
              <a:rPr lang="zh-CN" altLang="en-US" sz="1600" dirty="0"/>
              <a:t>，</a:t>
            </a:r>
            <a:r>
              <a:rPr lang="en-US" altLang="zh-CN" sz="1600" dirty="0"/>
              <a:t>C</a:t>
            </a:r>
            <a:r>
              <a:rPr lang="zh-CN" altLang="en-US" sz="1600" dirty="0"/>
              <a:t>两个部分的规律具有一致性，再假设</a:t>
            </a:r>
            <a:r>
              <a:rPr lang="en-US" altLang="zh-CN" sz="1600" dirty="0"/>
              <a:t>A</a:t>
            </a:r>
            <a:r>
              <a:rPr lang="zh-CN" altLang="en-US" sz="1600" dirty="0"/>
              <a:t>部分可以分成两种情况（</a:t>
            </a:r>
            <a:r>
              <a:rPr lang="en-US" altLang="zh-CN" sz="1600" dirty="0"/>
              <a:t>A1</a:t>
            </a:r>
            <a:r>
              <a:rPr lang="zh-CN" altLang="en-US" sz="1600" dirty="0"/>
              <a:t>，</a:t>
            </a:r>
            <a:r>
              <a:rPr lang="en-US" altLang="zh-CN" sz="1600" dirty="0"/>
              <a:t>A2</a:t>
            </a:r>
            <a:r>
              <a:rPr lang="zh-CN" altLang="en-US" sz="1600" dirty="0"/>
              <a:t>），那我们就可以将上述问题的解决分为（</a:t>
            </a:r>
            <a:r>
              <a:rPr lang="en-US" altLang="zh-CN" sz="1600" dirty="0"/>
              <a:t>A1</a:t>
            </a:r>
            <a:r>
              <a:rPr lang="zh-CN" altLang="en-US" sz="1600" dirty="0"/>
              <a:t>，</a:t>
            </a:r>
            <a:r>
              <a:rPr lang="en-US" altLang="zh-CN" sz="1600" dirty="0"/>
              <a:t>A2</a:t>
            </a:r>
            <a:r>
              <a:rPr lang="zh-CN" altLang="en-US" sz="1600" dirty="0"/>
              <a:t>，</a:t>
            </a:r>
            <a:r>
              <a:rPr lang="en-US" altLang="zh-CN" sz="1600" dirty="0"/>
              <a:t>B</a:t>
            </a:r>
            <a:r>
              <a:rPr lang="zh-CN" altLang="en-US" sz="1600" dirty="0"/>
              <a:t>，</a:t>
            </a:r>
            <a:r>
              <a:rPr lang="en-US" altLang="zh-CN" sz="1600" dirty="0"/>
              <a:t>C</a:t>
            </a:r>
            <a:r>
              <a:rPr lang="zh-CN" altLang="en-US" sz="1600" dirty="0"/>
              <a:t>）四大块，分别实现。按照如下图设计算法。</a:t>
            </a:r>
            <a:endParaRPr lang="en-US" altLang="zh-CN" sz="1600" dirty="0"/>
          </a:p>
        </p:txBody>
      </p:sp>
      <mc:AlternateContent xmlns:mc="http://schemas.openxmlformats.org/markup-compatibility/2006" xmlns:p14="http://schemas.microsoft.com/office/powerpoint/2010/main">
        <mc:Choice Requires="p14">
          <p:contentPart p14:bwMode="auto" r:id="rId10">
            <p14:nvContentPartPr>
              <p14:cNvPr id="5" name="墨迹 4">
                <a:extLst>
                  <a:ext uri="{FF2B5EF4-FFF2-40B4-BE49-F238E27FC236}">
                    <a16:creationId xmlns:a16="http://schemas.microsoft.com/office/drawing/2014/main" id="{F1A875CA-5F73-4D30-91F3-85C68A0222E1}"/>
                  </a:ext>
                </a:extLst>
              </p14:cNvPr>
              <p14:cNvContentPartPr/>
              <p14:nvPr/>
            </p14:nvContentPartPr>
            <p14:xfrm>
              <a:off x="773280" y="5051520"/>
              <a:ext cx="1089720" cy="85320"/>
            </p14:xfrm>
          </p:contentPart>
        </mc:Choice>
        <mc:Fallback xmlns="">
          <p:pic>
            <p:nvPicPr>
              <p:cNvPr id="5" name="墨迹 4">
                <a:extLst>
                  <a:ext uri="{FF2B5EF4-FFF2-40B4-BE49-F238E27FC236}">
                    <a16:creationId xmlns:a16="http://schemas.microsoft.com/office/drawing/2014/main" id="{F1A875CA-5F73-4D30-91F3-85C68A0222E1}"/>
                  </a:ext>
                </a:extLst>
              </p:cNvPr>
              <p:cNvPicPr/>
              <p:nvPr/>
            </p:nvPicPr>
            <p:blipFill>
              <a:blip r:embed="rId11"/>
              <a:stretch>
                <a:fillRect/>
              </a:stretch>
            </p:blipFill>
            <p:spPr>
              <a:xfrm>
                <a:off x="757440" y="4988160"/>
                <a:ext cx="11210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墨迹 5">
                <a:extLst>
                  <a:ext uri="{FF2B5EF4-FFF2-40B4-BE49-F238E27FC236}">
                    <a16:creationId xmlns:a16="http://schemas.microsoft.com/office/drawing/2014/main" id="{7D9911A3-F16F-4FED-89EF-49FBCB073C06}"/>
                  </a:ext>
                </a:extLst>
              </p14:cNvPr>
              <p14:cNvContentPartPr/>
              <p14:nvPr/>
            </p14:nvContentPartPr>
            <p14:xfrm>
              <a:off x="4645440" y="5068440"/>
              <a:ext cx="2579760" cy="62640"/>
            </p14:xfrm>
          </p:contentPart>
        </mc:Choice>
        <mc:Fallback xmlns="">
          <p:pic>
            <p:nvPicPr>
              <p:cNvPr id="6" name="墨迹 5">
                <a:extLst>
                  <a:ext uri="{FF2B5EF4-FFF2-40B4-BE49-F238E27FC236}">
                    <a16:creationId xmlns:a16="http://schemas.microsoft.com/office/drawing/2014/main" id="{7D9911A3-F16F-4FED-89EF-49FBCB073C06}"/>
                  </a:ext>
                </a:extLst>
              </p:cNvPr>
              <p:cNvPicPr/>
              <p:nvPr/>
            </p:nvPicPr>
            <p:blipFill>
              <a:blip r:embed="rId13"/>
              <a:stretch>
                <a:fillRect/>
              </a:stretch>
            </p:blipFill>
            <p:spPr>
              <a:xfrm>
                <a:off x="4629600" y="5005080"/>
                <a:ext cx="26110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墨迹 10">
                <a:extLst>
                  <a:ext uri="{FF2B5EF4-FFF2-40B4-BE49-F238E27FC236}">
                    <a16:creationId xmlns:a16="http://schemas.microsoft.com/office/drawing/2014/main" id="{69BA71DB-E308-42E4-9E0D-05EED932D617}"/>
                  </a:ext>
                </a:extLst>
              </p14:cNvPr>
              <p14:cNvContentPartPr/>
              <p14:nvPr/>
            </p14:nvContentPartPr>
            <p14:xfrm>
              <a:off x="7467480" y="5040360"/>
              <a:ext cx="1185840" cy="56880"/>
            </p14:xfrm>
          </p:contentPart>
        </mc:Choice>
        <mc:Fallback xmlns="">
          <p:pic>
            <p:nvPicPr>
              <p:cNvPr id="11" name="墨迹 10">
                <a:extLst>
                  <a:ext uri="{FF2B5EF4-FFF2-40B4-BE49-F238E27FC236}">
                    <a16:creationId xmlns:a16="http://schemas.microsoft.com/office/drawing/2014/main" id="{69BA71DB-E308-42E4-9E0D-05EED932D617}"/>
                  </a:ext>
                </a:extLst>
              </p:cNvPr>
              <p:cNvPicPr/>
              <p:nvPr/>
            </p:nvPicPr>
            <p:blipFill>
              <a:blip r:embed="rId15"/>
              <a:stretch>
                <a:fillRect/>
              </a:stretch>
            </p:blipFill>
            <p:spPr>
              <a:xfrm>
                <a:off x="7451640" y="4977000"/>
                <a:ext cx="12171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墨迹 15">
                <a:extLst>
                  <a:ext uri="{FF2B5EF4-FFF2-40B4-BE49-F238E27FC236}">
                    <a16:creationId xmlns:a16="http://schemas.microsoft.com/office/drawing/2014/main" id="{BC7F4B1E-55BB-46E1-A368-5A023B79730D}"/>
                  </a:ext>
                </a:extLst>
              </p14:cNvPr>
              <p14:cNvContentPartPr/>
              <p14:nvPr/>
            </p14:nvContentPartPr>
            <p14:xfrm>
              <a:off x="6129720" y="4701600"/>
              <a:ext cx="3810600" cy="96480"/>
            </p14:xfrm>
          </p:contentPart>
        </mc:Choice>
        <mc:Fallback xmlns="">
          <p:pic>
            <p:nvPicPr>
              <p:cNvPr id="16" name="墨迹 15">
                <a:extLst>
                  <a:ext uri="{FF2B5EF4-FFF2-40B4-BE49-F238E27FC236}">
                    <a16:creationId xmlns:a16="http://schemas.microsoft.com/office/drawing/2014/main" id="{BC7F4B1E-55BB-46E1-A368-5A023B79730D}"/>
                  </a:ext>
                </a:extLst>
              </p:cNvPr>
              <p:cNvPicPr/>
              <p:nvPr/>
            </p:nvPicPr>
            <p:blipFill>
              <a:blip r:embed="rId17"/>
              <a:stretch>
                <a:fillRect/>
              </a:stretch>
            </p:blipFill>
            <p:spPr>
              <a:xfrm>
                <a:off x="6113880" y="4638240"/>
                <a:ext cx="38419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墨迹 16">
                <a:extLst>
                  <a:ext uri="{FF2B5EF4-FFF2-40B4-BE49-F238E27FC236}">
                    <a16:creationId xmlns:a16="http://schemas.microsoft.com/office/drawing/2014/main" id="{369D3BC0-8B6F-4CA6-8D2C-AFC6183433EA}"/>
                  </a:ext>
                </a:extLst>
              </p14:cNvPr>
              <p14:cNvContentPartPr/>
              <p14:nvPr/>
            </p14:nvContentPartPr>
            <p14:xfrm>
              <a:off x="649080" y="5068440"/>
              <a:ext cx="694800" cy="604440"/>
            </p14:xfrm>
          </p:contentPart>
        </mc:Choice>
        <mc:Fallback xmlns="">
          <p:pic>
            <p:nvPicPr>
              <p:cNvPr id="17" name="墨迹 16">
                <a:extLst>
                  <a:ext uri="{FF2B5EF4-FFF2-40B4-BE49-F238E27FC236}">
                    <a16:creationId xmlns:a16="http://schemas.microsoft.com/office/drawing/2014/main" id="{369D3BC0-8B6F-4CA6-8D2C-AFC6183433EA}"/>
                  </a:ext>
                </a:extLst>
              </p:cNvPr>
              <p:cNvPicPr/>
              <p:nvPr/>
            </p:nvPicPr>
            <p:blipFill>
              <a:blip r:embed="rId19"/>
              <a:stretch>
                <a:fillRect/>
              </a:stretch>
            </p:blipFill>
            <p:spPr>
              <a:xfrm>
                <a:off x="633240" y="5005080"/>
                <a:ext cx="726120" cy="731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墨迹 17">
                <a:extLst>
                  <a:ext uri="{FF2B5EF4-FFF2-40B4-BE49-F238E27FC236}">
                    <a16:creationId xmlns:a16="http://schemas.microsoft.com/office/drawing/2014/main" id="{A71D09D5-6882-4731-82C1-4B792F54653E}"/>
                  </a:ext>
                </a:extLst>
              </p14:cNvPr>
              <p14:cNvContentPartPr/>
              <p14:nvPr/>
            </p14:nvContentPartPr>
            <p14:xfrm>
              <a:off x="8246520" y="4837320"/>
              <a:ext cx="118800" cy="28440"/>
            </p14:xfrm>
          </p:contentPart>
        </mc:Choice>
        <mc:Fallback xmlns="">
          <p:pic>
            <p:nvPicPr>
              <p:cNvPr id="18" name="墨迹 17">
                <a:extLst>
                  <a:ext uri="{FF2B5EF4-FFF2-40B4-BE49-F238E27FC236}">
                    <a16:creationId xmlns:a16="http://schemas.microsoft.com/office/drawing/2014/main" id="{A71D09D5-6882-4731-82C1-4B792F54653E}"/>
                  </a:ext>
                </a:extLst>
              </p:cNvPr>
              <p:cNvPicPr/>
              <p:nvPr/>
            </p:nvPicPr>
            <p:blipFill>
              <a:blip r:embed="rId21"/>
              <a:stretch>
                <a:fillRect/>
              </a:stretch>
            </p:blipFill>
            <p:spPr>
              <a:xfrm>
                <a:off x="8230680" y="4773960"/>
                <a:ext cx="1501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墨迹 18">
                <a:extLst>
                  <a:ext uri="{FF2B5EF4-FFF2-40B4-BE49-F238E27FC236}">
                    <a16:creationId xmlns:a16="http://schemas.microsoft.com/office/drawing/2014/main" id="{468C0852-4AFD-4B94-B111-EDF287423036}"/>
                  </a:ext>
                </a:extLst>
              </p14:cNvPr>
              <p14:cNvContentPartPr/>
              <p14:nvPr/>
            </p14:nvContentPartPr>
            <p14:xfrm>
              <a:off x="8731800" y="4814640"/>
              <a:ext cx="299520" cy="11520"/>
            </p14:xfrm>
          </p:contentPart>
        </mc:Choice>
        <mc:Fallback xmlns="">
          <p:pic>
            <p:nvPicPr>
              <p:cNvPr id="19" name="墨迹 18">
                <a:extLst>
                  <a:ext uri="{FF2B5EF4-FFF2-40B4-BE49-F238E27FC236}">
                    <a16:creationId xmlns:a16="http://schemas.microsoft.com/office/drawing/2014/main" id="{468C0852-4AFD-4B94-B111-EDF287423036}"/>
                  </a:ext>
                </a:extLst>
              </p:cNvPr>
              <p:cNvPicPr/>
              <p:nvPr/>
            </p:nvPicPr>
            <p:blipFill>
              <a:blip r:embed="rId23"/>
              <a:stretch>
                <a:fillRect/>
              </a:stretch>
            </p:blipFill>
            <p:spPr>
              <a:xfrm>
                <a:off x="8715960" y="4751280"/>
                <a:ext cx="3308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墨迹 19">
                <a:extLst>
                  <a:ext uri="{FF2B5EF4-FFF2-40B4-BE49-F238E27FC236}">
                    <a16:creationId xmlns:a16="http://schemas.microsoft.com/office/drawing/2014/main" id="{27EDB248-688B-4CF1-9255-0997BF7F30C9}"/>
                  </a:ext>
                </a:extLst>
              </p14:cNvPr>
              <p14:cNvContentPartPr/>
              <p14:nvPr/>
            </p14:nvContentPartPr>
            <p14:xfrm>
              <a:off x="1670760" y="5632920"/>
              <a:ext cx="2726640" cy="62640"/>
            </p14:xfrm>
          </p:contentPart>
        </mc:Choice>
        <mc:Fallback xmlns="">
          <p:pic>
            <p:nvPicPr>
              <p:cNvPr id="20" name="墨迹 19">
                <a:extLst>
                  <a:ext uri="{FF2B5EF4-FFF2-40B4-BE49-F238E27FC236}">
                    <a16:creationId xmlns:a16="http://schemas.microsoft.com/office/drawing/2014/main" id="{27EDB248-688B-4CF1-9255-0997BF7F30C9}"/>
                  </a:ext>
                </a:extLst>
              </p:cNvPr>
              <p:cNvPicPr/>
              <p:nvPr/>
            </p:nvPicPr>
            <p:blipFill>
              <a:blip r:embed="rId25"/>
              <a:stretch>
                <a:fillRect/>
              </a:stretch>
            </p:blipFill>
            <p:spPr>
              <a:xfrm>
                <a:off x="1654920" y="5569560"/>
                <a:ext cx="27579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墨迹 20">
                <a:extLst>
                  <a:ext uri="{FF2B5EF4-FFF2-40B4-BE49-F238E27FC236}">
                    <a16:creationId xmlns:a16="http://schemas.microsoft.com/office/drawing/2014/main" id="{51884328-9ED5-425F-B3BA-9D452E54EBCB}"/>
                  </a:ext>
                </a:extLst>
              </p14:cNvPr>
              <p14:cNvContentPartPr/>
              <p14:nvPr/>
            </p14:nvContentPartPr>
            <p14:xfrm>
              <a:off x="2483640" y="5655600"/>
              <a:ext cx="1749960" cy="11520"/>
            </p14:xfrm>
          </p:contentPart>
        </mc:Choice>
        <mc:Fallback xmlns="">
          <p:pic>
            <p:nvPicPr>
              <p:cNvPr id="21" name="墨迹 20">
                <a:extLst>
                  <a:ext uri="{FF2B5EF4-FFF2-40B4-BE49-F238E27FC236}">
                    <a16:creationId xmlns:a16="http://schemas.microsoft.com/office/drawing/2014/main" id="{51884328-9ED5-425F-B3BA-9D452E54EBCB}"/>
                  </a:ext>
                </a:extLst>
              </p:cNvPr>
              <p:cNvPicPr/>
              <p:nvPr/>
            </p:nvPicPr>
            <p:blipFill>
              <a:blip r:embed="rId27"/>
              <a:stretch>
                <a:fillRect/>
              </a:stretch>
            </p:blipFill>
            <p:spPr>
              <a:xfrm>
                <a:off x="2467800" y="5592240"/>
                <a:ext cx="17812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墨迹 21">
                <a:extLst>
                  <a:ext uri="{FF2B5EF4-FFF2-40B4-BE49-F238E27FC236}">
                    <a16:creationId xmlns:a16="http://schemas.microsoft.com/office/drawing/2014/main" id="{5E5568E4-3320-48E6-A1E2-3D0064D05470}"/>
                  </a:ext>
                </a:extLst>
              </p14:cNvPr>
              <p14:cNvContentPartPr/>
              <p14:nvPr/>
            </p14:nvContentPartPr>
            <p14:xfrm>
              <a:off x="4458960" y="5627520"/>
              <a:ext cx="762480" cy="68040"/>
            </p14:xfrm>
          </p:contentPart>
        </mc:Choice>
        <mc:Fallback xmlns="">
          <p:pic>
            <p:nvPicPr>
              <p:cNvPr id="22" name="墨迹 21">
                <a:extLst>
                  <a:ext uri="{FF2B5EF4-FFF2-40B4-BE49-F238E27FC236}">
                    <a16:creationId xmlns:a16="http://schemas.microsoft.com/office/drawing/2014/main" id="{5E5568E4-3320-48E6-A1E2-3D0064D05470}"/>
                  </a:ext>
                </a:extLst>
              </p:cNvPr>
              <p:cNvPicPr/>
              <p:nvPr/>
            </p:nvPicPr>
            <p:blipFill>
              <a:blip r:embed="rId29"/>
              <a:stretch>
                <a:fillRect/>
              </a:stretch>
            </p:blipFill>
            <p:spPr>
              <a:xfrm>
                <a:off x="4443120" y="5564160"/>
                <a:ext cx="793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墨迹 22">
                <a:extLst>
                  <a:ext uri="{FF2B5EF4-FFF2-40B4-BE49-F238E27FC236}">
                    <a16:creationId xmlns:a16="http://schemas.microsoft.com/office/drawing/2014/main" id="{97471619-7668-4A7E-9ED7-E934D3E6FE98}"/>
                  </a:ext>
                </a:extLst>
              </p14:cNvPr>
              <p14:cNvContentPartPr/>
              <p14:nvPr/>
            </p14:nvContentPartPr>
            <p14:xfrm>
              <a:off x="5435640" y="5700600"/>
              <a:ext cx="214920" cy="11880"/>
            </p14:xfrm>
          </p:contentPart>
        </mc:Choice>
        <mc:Fallback xmlns="">
          <p:pic>
            <p:nvPicPr>
              <p:cNvPr id="23" name="墨迹 22">
                <a:extLst>
                  <a:ext uri="{FF2B5EF4-FFF2-40B4-BE49-F238E27FC236}">
                    <a16:creationId xmlns:a16="http://schemas.microsoft.com/office/drawing/2014/main" id="{97471619-7668-4A7E-9ED7-E934D3E6FE98}"/>
                  </a:ext>
                </a:extLst>
              </p:cNvPr>
              <p:cNvPicPr/>
              <p:nvPr/>
            </p:nvPicPr>
            <p:blipFill>
              <a:blip r:embed="rId31"/>
              <a:stretch>
                <a:fillRect/>
              </a:stretch>
            </p:blipFill>
            <p:spPr>
              <a:xfrm>
                <a:off x="5419800" y="5637240"/>
                <a:ext cx="2462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墨迹 23">
                <a:extLst>
                  <a:ext uri="{FF2B5EF4-FFF2-40B4-BE49-F238E27FC236}">
                    <a16:creationId xmlns:a16="http://schemas.microsoft.com/office/drawing/2014/main" id="{C54AC8A8-4226-40A3-977F-D94B4FE30931}"/>
                  </a:ext>
                </a:extLst>
              </p14:cNvPr>
              <p14:cNvContentPartPr/>
              <p14:nvPr/>
            </p14:nvContentPartPr>
            <p14:xfrm>
              <a:off x="5723640" y="5649840"/>
              <a:ext cx="175320" cy="6120"/>
            </p14:xfrm>
          </p:contentPart>
        </mc:Choice>
        <mc:Fallback xmlns="">
          <p:pic>
            <p:nvPicPr>
              <p:cNvPr id="24" name="墨迹 23">
                <a:extLst>
                  <a:ext uri="{FF2B5EF4-FFF2-40B4-BE49-F238E27FC236}">
                    <a16:creationId xmlns:a16="http://schemas.microsoft.com/office/drawing/2014/main" id="{C54AC8A8-4226-40A3-977F-D94B4FE30931}"/>
                  </a:ext>
                </a:extLst>
              </p:cNvPr>
              <p:cNvPicPr/>
              <p:nvPr/>
            </p:nvPicPr>
            <p:blipFill>
              <a:blip r:embed="rId33"/>
              <a:stretch>
                <a:fillRect/>
              </a:stretch>
            </p:blipFill>
            <p:spPr>
              <a:xfrm>
                <a:off x="5707800" y="5586480"/>
                <a:ext cx="2066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墨迹 24">
                <a:extLst>
                  <a:ext uri="{FF2B5EF4-FFF2-40B4-BE49-F238E27FC236}">
                    <a16:creationId xmlns:a16="http://schemas.microsoft.com/office/drawing/2014/main" id="{50D13494-F320-449F-97E4-6B36FE5F24D1}"/>
                  </a:ext>
                </a:extLst>
              </p14:cNvPr>
              <p14:cNvContentPartPr/>
              <p14:nvPr/>
            </p14:nvContentPartPr>
            <p14:xfrm>
              <a:off x="6028200" y="5666760"/>
              <a:ext cx="198000" cy="6120"/>
            </p14:xfrm>
          </p:contentPart>
        </mc:Choice>
        <mc:Fallback xmlns="">
          <p:pic>
            <p:nvPicPr>
              <p:cNvPr id="25" name="墨迹 24">
                <a:extLst>
                  <a:ext uri="{FF2B5EF4-FFF2-40B4-BE49-F238E27FC236}">
                    <a16:creationId xmlns:a16="http://schemas.microsoft.com/office/drawing/2014/main" id="{50D13494-F320-449F-97E4-6B36FE5F24D1}"/>
                  </a:ext>
                </a:extLst>
              </p:cNvPr>
              <p:cNvPicPr/>
              <p:nvPr/>
            </p:nvPicPr>
            <p:blipFill>
              <a:blip r:embed="rId35"/>
              <a:stretch>
                <a:fillRect/>
              </a:stretch>
            </p:blipFill>
            <p:spPr>
              <a:xfrm>
                <a:off x="6012360" y="5603400"/>
                <a:ext cx="2293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墨迹 25">
                <a:extLst>
                  <a:ext uri="{FF2B5EF4-FFF2-40B4-BE49-F238E27FC236}">
                    <a16:creationId xmlns:a16="http://schemas.microsoft.com/office/drawing/2014/main" id="{DAA12066-8994-4237-880F-716A99BD0CA1}"/>
                  </a:ext>
                </a:extLst>
              </p14:cNvPr>
              <p14:cNvContentPartPr/>
              <p14:nvPr/>
            </p14:nvContentPartPr>
            <p14:xfrm>
              <a:off x="6705720" y="5610600"/>
              <a:ext cx="3217680" cy="96120"/>
            </p14:xfrm>
          </p:contentPart>
        </mc:Choice>
        <mc:Fallback xmlns="">
          <p:pic>
            <p:nvPicPr>
              <p:cNvPr id="26" name="墨迹 25">
                <a:extLst>
                  <a:ext uri="{FF2B5EF4-FFF2-40B4-BE49-F238E27FC236}">
                    <a16:creationId xmlns:a16="http://schemas.microsoft.com/office/drawing/2014/main" id="{DAA12066-8994-4237-880F-716A99BD0CA1}"/>
                  </a:ext>
                </a:extLst>
              </p:cNvPr>
              <p:cNvPicPr/>
              <p:nvPr/>
            </p:nvPicPr>
            <p:blipFill>
              <a:blip r:embed="rId37"/>
              <a:stretch>
                <a:fillRect/>
              </a:stretch>
            </p:blipFill>
            <p:spPr>
              <a:xfrm>
                <a:off x="6689880" y="5547240"/>
                <a:ext cx="32490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墨迹 26">
                <a:extLst>
                  <a:ext uri="{FF2B5EF4-FFF2-40B4-BE49-F238E27FC236}">
                    <a16:creationId xmlns:a16="http://schemas.microsoft.com/office/drawing/2014/main" id="{23FB36C2-0681-467B-BF97-A7BA9637E8D7}"/>
                  </a:ext>
                </a:extLst>
              </p14:cNvPr>
              <p14:cNvContentPartPr/>
              <p14:nvPr/>
            </p14:nvContentPartPr>
            <p14:xfrm>
              <a:off x="9793080" y="5689440"/>
              <a:ext cx="360" cy="360"/>
            </p14:xfrm>
          </p:contentPart>
        </mc:Choice>
        <mc:Fallback xmlns="">
          <p:pic>
            <p:nvPicPr>
              <p:cNvPr id="27" name="墨迹 26">
                <a:extLst>
                  <a:ext uri="{FF2B5EF4-FFF2-40B4-BE49-F238E27FC236}">
                    <a16:creationId xmlns:a16="http://schemas.microsoft.com/office/drawing/2014/main" id="{23FB36C2-0681-467B-BF97-A7BA9637E8D7}"/>
                  </a:ext>
                </a:extLst>
              </p:cNvPr>
              <p:cNvPicPr/>
              <p:nvPr/>
            </p:nvPicPr>
            <p:blipFill>
              <a:blip r:embed="rId39"/>
              <a:stretch>
                <a:fillRect/>
              </a:stretch>
            </p:blipFill>
            <p:spPr>
              <a:xfrm>
                <a:off x="9777240" y="562608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墨迹 27">
                <a:extLst>
                  <a:ext uri="{FF2B5EF4-FFF2-40B4-BE49-F238E27FC236}">
                    <a16:creationId xmlns:a16="http://schemas.microsoft.com/office/drawing/2014/main" id="{D41138CD-5202-4234-B40A-EE92FBE3512A}"/>
                  </a:ext>
                </a:extLst>
              </p14:cNvPr>
              <p14:cNvContentPartPr/>
              <p14:nvPr/>
            </p14:nvContentPartPr>
            <p14:xfrm>
              <a:off x="7715880" y="5706360"/>
              <a:ext cx="2100240" cy="56880"/>
            </p14:xfrm>
          </p:contentPart>
        </mc:Choice>
        <mc:Fallback xmlns="">
          <p:pic>
            <p:nvPicPr>
              <p:cNvPr id="28" name="墨迹 27">
                <a:extLst>
                  <a:ext uri="{FF2B5EF4-FFF2-40B4-BE49-F238E27FC236}">
                    <a16:creationId xmlns:a16="http://schemas.microsoft.com/office/drawing/2014/main" id="{D41138CD-5202-4234-B40A-EE92FBE3512A}"/>
                  </a:ext>
                </a:extLst>
              </p:cNvPr>
              <p:cNvPicPr/>
              <p:nvPr/>
            </p:nvPicPr>
            <p:blipFill>
              <a:blip r:embed="rId41"/>
              <a:stretch>
                <a:fillRect/>
              </a:stretch>
            </p:blipFill>
            <p:spPr>
              <a:xfrm>
                <a:off x="7700040" y="5643000"/>
                <a:ext cx="21315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墨迹 28">
                <a:extLst>
                  <a:ext uri="{FF2B5EF4-FFF2-40B4-BE49-F238E27FC236}">
                    <a16:creationId xmlns:a16="http://schemas.microsoft.com/office/drawing/2014/main" id="{453805E7-6E16-466C-A3D7-45DBFB5050F8}"/>
                  </a:ext>
                </a:extLst>
              </p14:cNvPr>
              <p14:cNvContentPartPr/>
              <p14:nvPr/>
            </p14:nvContentPartPr>
            <p14:xfrm>
              <a:off x="6733800" y="5542560"/>
              <a:ext cx="2625120" cy="119160"/>
            </p14:xfrm>
          </p:contentPart>
        </mc:Choice>
        <mc:Fallback xmlns="">
          <p:pic>
            <p:nvPicPr>
              <p:cNvPr id="29" name="墨迹 28">
                <a:extLst>
                  <a:ext uri="{FF2B5EF4-FFF2-40B4-BE49-F238E27FC236}">
                    <a16:creationId xmlns:a16="http://schemas.microsoft.com/office/drawing/2014/main" id="{453805E7-6E16-466C-A3D7-45DBFB5050F8}"/>
                  </a:ext>
                </a:extLst>
              </p:cNvPr>
              <p:cNvPicPr/>
              <p:nvPr/>
            </p:nvPicPr>
            <p:blipFill>
              <a:blip r:embed="rId43"/>
              <a:stretch>
                <a:fillRect/>
              </a:stretch>
            </p:blipFill>
            <p:spPr>
              <a:xfrm>
                <a:off x="6717960" y="5479200"/>
                <a:ext cx="26564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墨迹 29">
                <a:extLst>
                  <a:ext uri="{FF2B5EF4-FFF2-40B4-BE49-F238E27FC236}">
                    <a16:creationId xmlns:a16="http://schemas.microsoft.com/office/drawing/2014/main" id="{3D3F9685-DEFF-4E99-A7A2-AABA92D4AA31}"/>
                  </a:ext>
                </a:extLst>
              </p14:cNvPr>
              <p14:cNvContentPartPr/>
              <p14:nvPr/>
            </p14:nvContentPartPr>
            <p14:xfrm>
              <a:off x="9725400" y="5706360"/>
              <a:ext cx="220320" cy="11520"/>
            </p14:xfrm>
          </p:contentPart>
        </mc:Choice>
        <mc:Fallback xmlns="">
          <p:pic>
            <p:nvPicPr>
              <p:cNvPr id="30" name="墨迹 29">
                <a:extLst>
                  <a:ext uri="{FF2B5EF4-FFF2-40B4-BE49-F238E27FC236}">
                    <a16:creationId xmlns:a16="http://schemas.microsoft.com/office/drawing/2014/main" id="{3D3F9685-DEFF-4E99-A7A2-AABA92D4AA31}"/>
                  </a:ext>
                </a:extLst>
              </p:cNvPr>
              <p:cNvPicPr/>
              <p:nvPr/>
            </p:nvPicPr>
            <p:blipFill>
              <a:blip r:embed="rId45"/>
              <a:stretch>
                <a:fillRect/>
              </a:stretch>
            </p:blipFill>
            <p:spPr>
              <a:xfrm>
                <a:off x="9709560" y="5643000"/>
                <a:ext cx="2516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墨迹 30">
                <a:extLst>
                  <a:ext uri="{FF2B5EF4-FFF2-40B4-BE49-F238E27FC236}">
                    <a16:creationId xmlns:a16="http://schemas.microsoft.com/office/drawing/2014/main" id="{FE017DC5-B770-41E3-804C-36B937912598}"/>
                  </a:ext>
                </a:extLst>
              </p14:cNvPr>
              <p14:cNvContentPartPr/>
              <p14:nvPr/>
            </p14:nvContentPartPr>
            <p14:xfrm>
              <a:off x="9335880" y="5582160"/>
              <a:ext cx="440640" cy="62640"/>
            </p14:xfrm>
          </p:contentPart>
        </mc:Choice>
        <mc:Fallback xmlns="">
          <p:pic>
            <p:nvPicPr>
              <p:cNvPr id="31" name="墨迹 30">
                <a:extLst>
                  <a:ext uri="{FF2B5EF4-FFF2-40B4-BE49-F238E27FC236}">
                    <a16:creationId xmlns:a16="http://schemas.microsoft.com/office/drawing/2014/main" id="{FE017DC5-B770-41E3-804C-36B937912598}"/>
                  </a:ext>
                </a:extLst>
              </p:cNvPr>
              <p:cNvPicPr/>
              <p:nvPr/>
            </p:nvPicPr>
            <p:blipFill>
              <a:blip r:embed="rId47"/>
              <a:stretch>
                <a:fillRect/>
              </a:stretch>
            </p:blipFill>
            <p:spPr>
              <a:xfrm>
                <a:off x="9320040" y="5518800"/>
                <a:ext cx="4719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墨迹 31">
                <a:extLst>
                  <a:ext uri="{FF2B5EF4-FFF2-40B4-BE49-F238E27FC236}">
                    <a16:creationId xmlns:a16="http://schemas.microsoft.com/office/drawing/2014/main" id="{74AD2BCC-F1B7-4DBD-9C4C-C00429716E60}"/>
                  </a:ext>
                </a:extLst>
              </p14:cNvPr>
              <p14:cNvContentPartPr/>
              <p14:nvPr/>
            </p14:nvContentPartPr>
            <p14:xfrm>
              <a:off x="10098000" y="5644440"/>
              <a:ext cx="925920" cy="11520"/>
            </p14:xfrm>
          </p:contentPart>
        </mc:Choice>
        <mc:Fallback xmlns="">
          <p:pic>
            <p:nvPicPr>
              <p:cNvPr id="32" name="墨迹 31">
                <a:extLst>
                  <a:ext uri="{FF2B5EF4-FFF2-40B4-BE49-F238E27FC236}">
                    <a16:creationId xmlns:a16="http://schemas.microsoft.com/office/drawing/2014/main" id="{74AD2BCC-F1B7-4DBD-9C4C-C00429716E60}"/>
                  </a:ext>
                </a:extLst>
              </p:cNvPr>
              <p:cNvPicPr/>
              <p:nvPr/>
            </p:nvPicPr>
            <p:blipFill>
              <a:blip r:embed="rId49"/>
              <a:stretch>
                <a:fillRect/>
              </a:stretch>
            </p:blipFill>
            <p:spPr>
              <a:xfrm>
                <a:off x="10082160" y="5581080"/>
                <a:ext cx="9572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墨迹 32">
                <a:extLst>
                  <a:ext uri="{FF2B5EF4-FFF2-40B4-BE49-F238E27FC236}">
                    <a16:creationId xmlns:a16="http://schemas.microsoft.com/office/drawing/2014/main" id="{F4EE0B1F-55FA-43EB-A02D-62BBE1E7E5EA}"/>
                  </a:ext>
                </a:extLst>
              </p14:cNvPr>
              <p14:cNvContentPartPr/>
              <p14:nvPr/>
            </p14:nvContentPartPr>
            <p14:xfrm>
              <a:off x="10222200" y="5655600"/>
              <a:ext cx="734040" cy="39960"/>
            </p14:xfrm>
          </p:contentPart>
        </mc:Choice>
        <mc:Fallback xmlns="">
          <p:pic>
            <p:nvPicPr>
              <p:cNvPr id="33" name="墨迹 32">
                <a:extLst>
                  <a:ext uri="{FF2B5EF4-FFF2-40B4-BE49-F238E27FC236}">
                    <a16:creationId xmlns:a16="http://schemas.microsoft.com/office/drawing/2014/main" id="{F4EE0B1F-55FA-43EB-A02D-62BBE1E7E5EA}"/>
                  </a:ext>
                </a:extLst>
              </p:cNvPr>
              <p:cNvPicPr/>
              <p:nvPr/>
            </p:nvPicPr>
            <p:blipFill>
              <a:blip r:embed="rId51"/>
              <a:stretch>
                <a:fillRect/>
              </a:stretch>
            </p:blipFill>
            <p:spPr>
              <a:xfrm>
                <a:off x="10206360" y="5592240"/>
                <a:ext cx="7653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墨迹 33">
                <a:extLst>
                  <a:ext uri="{FF2B5EF4-FFF2-40B4-BE49-F238E27FC236}">
                    <a16:creationId xmlns:a16="http://schemas.microsoft.com/office/drawing/2014/main" id="{9EA5CD91-55CB-4BED-A0F8-87DDF6F8858A}"/>
                  </a:ext>
                </a:extLst>
              </p14:cNvPr>
              <p14:cNvContentPartPr/>
              <p14:nvPr/>
            </p14:nvContentPartPr>
            <p14:xfrm>
              <a:off x="558720" y="5836320"/>
              <a:ext cx="2817000" cy="203400"/>
            </p14:xfrm>
          </p:contentPart>
        </mc:Choice>
        <mc:Fallback xmlns="">
          <p:pic>
            <p:nvPicPr>
              <p:cNvPr id="34" name="墨迹 33">
                <a:extLst>
                  <a:ext uri="{FF2B5EF4-FFF2-40B4-BE49-F238E27FC236}">
                    <a16:creationId xmlns:a16="http://schemas.microsoft.com/office/drawing/2014/main" id="{9EA5CD91-55CB-4BED-A0F8-87DDF6F8858A}"/>
                  </a:ext>
                </a:extLst>
              </p:cNvPr>
              <p:cNvPicPr/>
              <p:nvPr/>
            </p:nvPicPr>
            <p:blipFill>
              <a:blip r:embed="rId53"/>
              <a:stretch>
                <a:fillRect/>
              </a:stretch>
            </p:blipFill>
            <p:spPr>
              <a:xfrm>
                <a:off x="542880" y="5772960"/>
                <a:ext cx="284832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墨迹 34">
                <a:extLst>
                  <a:ext uri="{FF2B5EF4-FFF2-40B4-BE49-F238E27FC236}">
                    <a16:creationId xmlns:a16="http://schemas.microsoft.com/office/drawing/2014/main" id="{1BD077E5-FE96-4367-A87D-4E034E9FCB0E}"/>
                  </a:ext>
                </a:extLst>
              </p14:cNvPr>
              <p14:cNvContentPartPr/>
              <p14:nvPr/>
            </p14:nvContentPartPr>
            <p14:xfrm>
              <a:off x="3206160" y="5960520"/>
              <a:ext cx="360" cy="360"/>
            </p14:xfrm>
          </p:contentPart>
        </mc:Choice>
        <mc:Fallback xmlns="">
          <p:pic>
            <p:nvPicPr>
              <p:cNvPr id="35" name="墨迹 34">
                <a:extLst>
                  <a:ext uri="{FF2B5EF4-FFF2-40B4-BE49-F238E27FC236}">
                    <a16:creationId xmlns:a16="http://schemas.microsoft.com/office/drawing/2014/main" id="{1BD077E5-FE96-4367-A87D-4E034E9FCB0E}"/>
                  </a:ext>
                </a:extLst>
              </p:cNvPr>
              <p:cNvPicPr/>
              <p:nvPr/>
            </p:nvPicPr>
            <p:blipFill>
              <a:blip r:embed="rId39"/>
              <a:stretch>
                <a:fillRect/>
              </a:stretch>
            </p:blipFill>
            <p:spPr>
              <a:xfrm>
                <a:off x="3190320" y="589716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6" name="墨迹 35">
                <a:extLst>
                  <a:ext uri="{FF2B5EF4-FFF2-40B4-BE49-F238E27FC236}">
                    <a16:creationId xmlns:a16="http://schemas.microsoft.com/office/drawing/2014/main" id="{A528A9FB-263D-4419-8CA4-F63F9272A980}"/>
                  </a:ext>
                </a:extLst>
              </p14:cNvPr>
              <p14:cNvContentPartPr/>
              <p14:nvPr/>
            </p14:nvContentPartPr>
            <p14:xfrm>
              <a:off x="3753720" y="5892480"/>
              <a:ext cx="2748960" cy="85320"/>
            </p14:xfrm>
          </p:contentPart>
        </mc:Choice>
        <mc:Fallback xmlns="">
          <p:pic>
            <p:nvPicPr>
              <p:cNvPr id="36" name="墨迹 35">
                <a:extLst>
                  <a:ext uri="{FF2B5EF4-FFF2-40B4-BE49-F238E27FC236}">
                    <a16:creationId xmlns:a16="http://schemas.microsoft.com/office/drawing/2014/main" id="{A528A9FB-263D-4419-8CA4-F63F9272A980}"/>
                  </a:ext>
                </a:extLst>
              </p:cNvPr>
              <p:cNvPicPr/>
              <p:nvPr/>
            </p:nvPicPr>
            <p:blipFill>
              <a:blip r:embed="rId56"/>
              <a:stretch>
                <a:fillRect/>
              </a:stretch>
            </p:blipFill>
            <p:spPr>
              <a:xfrm>
                <a:off x="3737880" y="5829120"/>
                <a:ext cx="27802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7" name="墨迹 36">
                <a:extLst>
                  <a:ext uri="{FF2B5EF4-FFF2-40B4-BE49-F238E27FC236}">
                    <a16:creationId xmlns:a16="http://schemas.microsoft.com/office/drawing/2014/main" id="{7F1D4C3A-F0D8-425B-B641-5FA5CD548D63}"/>
                  </a:ext>
                </a:extLst>
              </p14:cNvPr>
              <p14:cNvContentPartPr/>
              <p14:nvPr/>
            </p14:nvContentPartPr>
            <p14:xfrm>
              <a:off x="7072560" y="5853240"/>
              <a:ext cx="1157400" cy="101880"/>
            </p14:xfrm>
          </p:contentPart>
        </mc:Choice>
        <mc:Fallback xmlns="">
          <p:pic>
            <p:nvPicPr>
              <p:cNvPr id="37" name="墨迹 36">
                <a:extLst>
                  <a:ext uri="{FF2B5EF4-FFF2-40B4-BE49-F238E27FC236}">
                    <a16:creationId xmlns:a16="http://schemas.microsoft.com/office/drawing/2014/main" id="{7F1D4C3A-F0D8-425B-B641-5FA5CD548D63}"/>
                  </a:ext>
                </a:extLst>
              </p:cNvPr>
              <p:cNvPicPr/>
              <p:nvPr/>
            </p:nvPicPr>
            <p:blipFill>
              <a:blip r:embed="rId58"/>
              <a:stretch>
                <a:fillRect/>
              </a:stretch>
            </p:blipFill>
            <p:spPr>
              <a:xfrm>
                <a:off x="7056720" y="5789880"/>
                <a:ext cx="118872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墨迹 37">
                <a:extLst>
                  <a:ext uri="{FF2B5EF4-FFF2-40B4-BE49-F238E27FC236}">
                    <a16:creationId xmlns:a16="http://schemas.microsoft.com/office/drawing/2014/main" id="{414BAE58-2530-4FE9-8790-33FA54B33D61}"/>
                  </a:ext>
                </a:extLst>
              </p14:cNvPr>
              <p14:cNvContentPartPr/>
              <p14:nvPr/>
            </p14:nvContentPartPr>
            <p14:xfrm>
              <a:off x="8094240" y="5898240"/>
              <a:ext cx="5760" cy="6120"/>
            </p14:xfrm>
          </p:contentPart>
        </mc:Choice>
        <mc:Fallback xmlns="">
          <p:pic>
            <p:nvPicPr>
              <p:cNvPr id="38" name="墨迹 37">
                <a:extLst>
                  <a:ext uri="{FF2B5EF4-FFF2-40B4-BE49-F238E27FC236}">
                    <a16:creationId xmlns:a16="http://schemas.microsoft.com/office/drawing/2014/main" id="{414BAE58-2530-4FE9-8790-33FA54B33D61}"/>
                  </a:ext>
                </a:extLst>
              </p:cNvPr>
              <p:cNvPicPr/>
              <p:nvPr/>
            </p:nvPicPr>
            <p:blipFill>
              <a:blip r:embed="rId60"/>
              <a:stretch>
                <a:fillRect/>
              </a:stretch>
            </p:blipFill>
            <p:spPr>
              <a:xfrm>
                <a:off x="8078400" y="5834880"/>
                <a:ext cx="370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墨迹 38">
                <a:extLst>
                  <a:ext uri="{FF2B5EF4-FFF2-40B4-BE49-F238E27FC236}">
                    <a16:creationId xmlns:a16="http://schemas.microsoft.com/office/drawing/2014/main" id="{8C4A53C0-F66C-4381-A87C-ECC3F56B41E9}"/>
                  </a:ext>
                </a:extLst>
              </p14:cNvPr>
              <p14:cNvContentPartPr/>
              <p14:nvPr/>
            </p14:nvContentPartPr>
            <p14:xfrm>
              <a:off x="8331120" y="5915160"/>
              <a:ext cx="169920" cy="360"/>
            </p14:xfrm>
          </p:contentPart>
        </mc:Choice>
        <mc:Fallback xmlns="">
          <p:pic>
            <p:nvPicPr>
              <p:cNvPr id="39" name="墨迹 38">
                <a:extLst>
                  <a:ext uri="{FF2B5EF4-FFF2-40B4-BE49-F238E27FC236}">
                    <a16:creationId xmlns:a16="http://schemas.microsoft.com/office/drawing/2014/main" id="{8C4A53C0-F66C-4381-A87C-ECC3F56B41E9}"/>
                  </a:ext>
                </a:extLst>
              </p:cNvPr>
              <p:cNvPicPr/>
              <p:nvPr/>
            </p:nvPicPr>
            <p:blipFill>
              <a:blip r:embed="rId62"/>
              <a:stretch>
                <a:fillRect/>
              </a:stretch>
            </p:blipFill>
            <p:spPr>
              <a:xfrm>
                <a:off x="8315280" y="5851800"/>
                <a:ext cx="2012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墨迹 39">
                <a:extLst>
                  <a:ext uri="{FF2B5EF4-FFF2-40B4-BE49-F238E27FC236}">
                    <a16:creationId xmlns:a16="http://schemas.microsoft.com/office/drawing/2014/main" id="{9FA1026B-F7EB-4BB7-98EC-429D671E57B8}"/>
                  </a:ext>
                </a:extLst>
              </p14:cNvPr>
              <p14:cNvContentPartPr/>
              <p14:nvPr/>
            </p14:nvContentPartPr>
            <p14:xfrm>
              <a:off x="8822160" y="3064680"/>
              <a:ext cx="841320" cy="395640"/>
            </p14:xfrm>
          </p:contentPart>
        </mc:Choice>
        <mc:Fallback xmlns="">
          <p:pic>
            <p:nvPicPr>
              <p:cNvPr id="40" name="墨迹 39">
                <a:extLst>
                  <a:ext uri="{FF2B5EF4-FFF2-40B4-BE49-F238E27FC236}">
                    <a16:creationId xmlns:a16="http://schemas.microsoft.com/office/drawing/2014/main" id="{9FA1026B-F7EB-4BB7-98EC-429D671E57B8}"/>
                  </a:ext>
                </a:extLst>
              </p:cNvPr>
              <p:cNvPicPr/>
              <p:nvPr/>
            </p:nvPicPr>
            <p:blipFill>
              <a:blip r:embed="rId64"/>
              <a:stretch>
                <a:fillRect/>
              </a:stretch>
            </p:blipFill>
            <p:spPr>
              <a:xfrm>
                <a:off x="8806320" y="3001320"/>
                <a:ext cx="87264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1" name="墨迹 40">
                <a:extLst>
                  <a:ext uri="{FF2B5EF4-FFF2-40B4-BE49-F238E27FC236}">
                    <a16:creationId xmlns:a16="http://schemas.microsoft.com/office/drawing/2014/main" id="{DF3A198C-C124-4E53-8FFB-9B6FF9FCA7D0}"/>
                  </a:ext>
                </a:extLst>
              </p14:cNvPr>
              <p14:cNvContentPartPr/>
              <p14:nvPr/>
            </p14:nvContentPartPr>
            <p14:xfrm>
              <a:off x="5300280" y="2477880"/>
              <a:ext cx="3686040" cy="68040"/>
            </p14:xfrm>
          </p:contentPart>
        </mc:Choice>
        <mc:Fallback xmlns="">
          <p:pic>
            <p:nvPicPr>
              <p:cNvPr id="41" name="墨迹 40">
                <a:extLst>
                  <a:ext uri="{FF2B5EF4-FFF2-40B4-BE49-F238E27FC236}">
                    <a16:creationId xmlns:a16="http://schemas.microsoft.com/office/drawing/2014/main" id="{DF3A198C-C124-4E53-8FFB-9B6FF9FCA7D0}"/>
                  </a:ext>
                </a:extLst>
              </p:cNvPr>
              <p:cNvPicPr/>
              <p:nvPr/>
            </p:nvPicPr>
            <p:blipFill>
              <a:blip r:embed="rId66"/>
              <a:stretch>
                <a:fillRect/>
              </a:stretch>
            </p:blipFill>
            <p:spPr>
              <a:xfrm>
                <a:off x="5284440" y="2414520"/>
                <a:ext cx="37173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2" name="墨迹 41">
                <a:extLst>
                  <a:ext uri="{FF2B5EF4-FFF2-40B4-BE49-F238E27FC236}">
                    <a16:creationId xmlns:a16="http://schemas.microsoft.com/office/drawing/2014/main" id="{B4024103-3FE1-4863-ADD9-FBA4488FAA94}"/>
                  </a:ext>
                </a:extLst>
              </p14:cNvPr>
              <p14:cNvContentPartPr/>
              <p14:nvPr/>
            </p14:nvContentPartPr>
            <p14:xfrm>
              <a:off x="9002880" y="2438280"/>
              <a:ext cx="897840" cy="84960"/>
            </p14:xfrm>
          </p:contentPart>
        </mc:Choice>
        <mc:Fallback xmlns="">
          <p:pic>
            <p:nvPicPr>
              <p:cNvPr id="42" name="墨迹 41">
                <a:extLst>
                  <a:ext uri="{FF2B5EF4-FFF2-40B4-BE49-F238E27FC236}">
                    <a16:creationId xmlns:a16="http://schemas.microsoft.com/office/drawing/2014/main" id="{B4024103-3FE1-4863-ADD9-FBA4488FAA94}"/>
                  </a:ext>
                </a:extLst>
              </p:cNvPr>
              <p:cNvPicPr/>
              <p:nvPr/>
            </p:nvPicPr>
            <p:blipFill>
              <a:blip r:embed="rId68"/>
              <a:stretch>
                <a:fillRect/>
              </a:stretch>
            </p:blipFill>
            <p:spPr>
              <a:xfrm>
                <a:off x="8987040" y="2374920"/>
                <a:ext cx="9291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3" name="墨迹 42">
                <a:extLst>
                  <a:ext uri="{FF2B5EF4-FFF2-40B4-BE49-F238E27FC236}">
                    <a16:creationId xmlns:a16="http://schemas.microsoft.com/office/drawing/2014/main" id="{4C162980-268C-4167-8C6C-1827BDEFE3EC}"/>
                  </a:ext>
                </a:extLst>
              </p14:cNvPr>
              <p14:cNvContentPartPr/>
              <p14:nvPr/>
            </p14:nvContentPartPr>
            <p14:xfrm>
              <a:off x="4329360" y="3143880"/>
              <a:ext cx="925920" cy="158400"/>
            </p14:xfrm>
          </p:contentPart>
        </mc:Choice>
        <mc:Fallback xmlns="">
          <p:pic>
            <p:nvPicPr>
              <p:cNvPr id="43" name="墨迹 42">
                <a:extLst>
                  <a:ext uri="{FF2B5EF4-FFF2-40B4-BE49-F238E27FC236}">
                    <a16:creationId xmlns:a16="http://schemas.microsoft.com/office/drawing/2014/main" id="{4C162980-268C-4167-8C6C-1827BDEFE3EC}"/>
                  </a:ext>
                </a:extLst>
              </p:cNvPr>
              <p:cNvPicPr/>
              <p:nvPr/>
            </p:nvPicPr>
            <p:blipFill>
              <a:blip r:embed="rId70"/>
              <a:stretch>
                <a:fillRect/>
              </a:stretch>
            </p:blipFill>
            <p:spPr>
              <a:xfrm>
                <a:off x="4313520" y="3080520"/>
                <a:ext cx="95724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4" name="墨迹 43">
                <a:extLst>
                  <a:ext uri="{FF2B5EF4-FFF2-40B4-BE49-F238E27FC236}">
                    <a16:creationId xmlns:a16="http://schemas.microsoft.com/office/drawing/2014/main" id="{F6967902-17B3-4C8A-A62F-F0861937A0A7}"/>
                  </a:ext>
                </a:extLst>
              </p14:cNvPr>
              <p14:cNvContentPartPr/>
              <p14:nvPr/>
            </p14:nvContentPartPr>
            <p14:xfrm>
              <a:off x="4572000" y="3352680"/>
              <a:ext cx="451800" cy="17280"/>
            </p14:xfrm>
          </p:contentPart>
        </mc:Choice>
        <mc:Fallback xmlns="">
          <p:pic>
            <p:nvPicPr>
              <p:cNvPr id="44" name="墨迹 43">
                <a:extLst>
                  <a:ext uri="{FF2B5EF4-FFF2-40B4-BE49-F238E27FC236}">
                    <a16:creationId xmlns:a16="http://schemas.microsoft.com/office/drawing/2014/main" id="{F6967902-17B3-4C8A-A62F-F0861937A0A7}"/>
                  </a:ext>
                </a:extLst>
              </p:cNvPr>
              <p:cNvPicPr/>
              <p:nvPr/>
            </p:nvPicPr>
            <p:blipFill>
              <a:blip r:embed="rId72"/>
              <a:stretch>
                <a:fillRect/>
              </a:stretch>
            </p:blipFill>
            <p:spPr>
              <a:xfrm>
                <a:off x="4556160" y="3289320"/>
                <a:ext cx="4831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5" name="墨迹 44">
                <a:extLst>
                  <a:ext uri="{FF2B5EF4-FFF2-40B4-BE49-F238E27FC236}">
                    <a16:creationId xmlns:a16="http://schemas.microsoft.com/office/drawing/2014/main" id="{FF9B7EAF-2ECE-4CA0-89DF-F09FA089D555}"/>
                  </a:ext>
                </a:extLst>
              </p14:cNvPr>
              <p14:cNvContentPartPr/>
              <p14:nvPr/>
            </p14:nvContentPartPr>
            <p14:xfrm>
              <a:off x="5796720" y="3279240"/>
              <a:ext cx="360" cy="360"/>
            </p14:xfrm>
          </p:contentPart>
        </mc:Choice>
        <mc:Fallback xmlns="">
          <p:pic>
            <p:nvPicPr>
              <p:cNvPr id="45" name="墨迹 44">
                <a:extLst>
                  <a:ext uri="{FF2B5EF4-FFF2-40B4-BE49-F238E27FC236}">
                    <a16:creationId xmlns:a16="http://schemas.microsoft.com/office/drawing/2014/main" id="{FF9B7EAF-2ECE-4CA0-89DF-F09FA089D555}"/>
                  </a:ext>
                </a:extLst>
              </p:cNvPr>
              <p:cNvPicPr/>
              <p:nvPr/>
            </p:nvPicPr>
            <p:blipFill>
              <a:blip r:embed="rId39"/>
              <a:stretch>
                <a:fillRect/>
              </a:stretch>
            </p:blipFill>
            <p:spPr>
              <a:xfrm>
                <a:off x="5780880" y="321588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墨迹 45">
                <a:extLst>
                  <a:ext uri="{FF2B5EF4-FFF2-40B4-BE49-F238E27FC236}">
                    <a16:creationId xmlns:a16="http://schemas.microsoft.com/office/drawing/2014/main" id="{6BBF188F-60B3-4615-967F-27E626E61C41}"/>
                  </a:ext>
                </a:extLst>
              </p14:cNvPr>
              <p14:cNvContentPartPr/>
              <p14:nvPr/>
            </p14:nvContentPartPr>
            <p14:xfrm>
              <a:off x="4300920" y="3713760"/>
              <a:ext cx="655200" cy="6120"/>
            </p14:xfrm>
          </p:contentPart>
        </mc:Choice>
        <mc:Fallback xmlns="">
          <p:pic>
            <p:nvPicPr>
              <p:cNvPr id="46" name="墨迹 45">
                <a:extLst>
                  <a:ext uri="{FF2B5EF4-FFF2-40B4-BE49-F238E27FC236}">
                    <a16:creationId xmlns:a16="http://schemas.microsoft.com/office/drawing/2014/main" id="{6BBF188F-60B3-4615-967F-27E626E61C41}"/>
                  </a:ext>
                </a:extLst>
              </p:cNvPr>
              <p:cNvPicPr/>
              <p:nvPr/>
            </p:nvPicPr>
            <p:blipFill>
              <a:blip r:embed="rId75"/>
              <a:stretch>
                <a:fillRect/>
              </a:stretch>
            </p:blipFill>
            <p:spPr>
              <a:xfrm>
                <a:off x="4285080" y="3650400"/>
                <a:ext cx="686520" cy="132840"/>
              </a:xfrm>
              <a:prstGeom prst="rect">
                <a:avLst/>
              </a:prstGeom>
            </p:spPr>
          </p:pic>
        </mc:Fallback>
      </mc:AlternateContent>
    </p:spTree>
    <p:extLst>
      <p:ext uri="{BB962C8B-B14F-4D97-AF65-F5344CB8AC3E}">
        <p14:creationId xmlns:p14="http://schemas.microsoft.com/office/powerpoint/2010/main" val="202150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10" grpId="0"/>
      <p:bldP spid="12"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组合 95">
            <a:extLst>
              <a:ext uri="{FF2B5EF4-FFF2-40B4-BE49-F238E27FC236}">
                <a16:creationId xmlns:a16="http://schemas.microsoft.com/office/drawing/2014/main" id="{45622731-B404-48C4-89DA-57F1BC01D8AF}"/>
              </a:ext>
            </a:extLst>
          </p:cNvPr>
          <p:cNvGrpSpPr/>
          <p:nvPr/>
        </p:nvGrpSpPr>
        <p:grpSpPr>
          <a:xfrm>
            <a:off x="788686" y="1407024"/>
            <a:ext cx="1768528" cy="4381477"/>
            <a:chOff x="-19912" y="2054196"/>
            <a:chExt cx="1768528" cy="4381477"/>
          </a:xfrm>
        </p:grpSpPr>
        <p:grpSp>
          <p:nvGrpSpPr>
            <p:cNvPr id="87" name="组合 86">
              <a:extLst>
                <a:ext uri="{FF2B5EF4-FFF2-40B4-BE49-F238E27FC236}">
                  <a16:creationId xmlns:a16="http://schemas.microsoft.com/office/drawing/2014/main" id="{B6932DED-17E4-426F-9848-6B192DFB47C2}"/>
                </a:ext>
              </a:extLst>
            </p:cNvPr>
            <p:cNvGrpSpPr/>
            <p:nvPr/>
          </p:nvGrpSpPr>
          <p:grpSpPr>
            <a:xfrm>
              <a:off x="244176" y="2525987"/>
              <a:ext cx="1020305" cy="3909686"/>
              <a:chOff x="447846" y="1870310"/>
              <a:chExt cx="1020305" cy="3909686"/>
            </a:xfrm>
          </p:grpSpPr>
          <p:sp>
            <p:nvSpPr>
              <p:cNvPr id="86" name="矩形: 圆角 85">
                <a:extLst>
                  <a:ext uri="{FF2B5EF4-FFF2-40B4-BE49-F238E27FC236}">
                    <a16:creationId xmlns:a16="http://schemas.microsoft.com/office/drawing/2014/main" id="{4FBD7EF7-D1E6-4016-9B60-A90DDA3035AB}"/>
                  </a:ext>
                </a:extLst>
              </p:cNvPr>
              <p:cNvSpPr/>
              <p:nvPr/>
            </p:nvSpPr>
            <p:spPr>
              <a:xfrm>
                <a:off x="447846" y="1870310"/>
                <a:ext cx="1020305" cy="390968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nvGrpSpPr>
              <p:cNvPr id="85" name="组合 84">
                <a:extLst>
                  <a:ext uri="{FF2B5EF4-FFF2-40B4-BE49-F238E27FC236}">
                    <a16:creationId xmlns:a16="http://schemas.microsoft.com/office/drawing/2014/main" id="{BA1B7481-7E9D-445F-ACBD-429B4F650D6B}"/>
                  </a:ext>
                </a:extLst>
              </p:cNvPr>
              <p:cNvGrpSpPr/>
              <p:nvPr/>
            </p:nvGrpSpPr>
            <p:grpSpPr>
              <a:xfrm>
                <a:off x="626080" y="2142447"/>
                <a:ext cx="668033" cy="2247950"/>
                <a:chOff x="626080" y="2142447"/>
                <a:chExt cx="668033" cy="2247950"/>
              </a:xfrm>
            </p:grpSpPr>
            <p:sp>
              <p:nvSpPr>
                <p:cNvPr id="76" name="矩形: 圆角 75">
                  <a:extLst>
                    <a:ext uri="{FF2B5EF4-FFF2-40B4-BE49-F238E27FC236}">
                      <a16:creationId xmlns:a16="http://schemas.microsoft.com/office/drawing/2014/main" id="{E3C80E01-CE89-4C19-BB46-CBF78C1E88EF}"/>
                    </a:ext>
                  </a:extLst>
                </p:cNvPr>
                <p:cNvSpPr/>
                <p:nvPr/>
              </p:nvSpPr>
              <p:spPr>
                <a:xfrm>
                  <a:off x="630275" y="2142447"/>
                  <a:ext cx="663838" cy="6503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T1</a:t>
                  </a:r>
                  <a:endParaRPr lang="zh-CN" altLang="en-US" dirty="0"/>
                </a:p>
              </p:txBody>
            </p:sp>
            <p:sp>
              <p:nvSpPr>
                <p:cNvPr id="83" name="矩形: 圆角 82">
                  <a:extLst>
                    <a:ext uri="{FF2B5EF4-FFF2-40B4-BE49-F238E27FC236}">
                      <a16:creationId xmlns:a16="http://schemas.microsoft.com/office/drawing/2014/main" id="{4AB8E5A1-B445-444E-A7F0-D7A94B7BCAFA}"/>
                    </a:ext>
                  </a:extLst>
                </p:cNvPr>
                <p:cNvSpPr/>
                <p:nvPr/>
              </p:nvSpPr>
              <p:spPr>
                <a:xfrm>
                  <a:off x="630275" y="2940138"/>
                  <a:ext cx="663838" cy="6503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T2</a:t>
                  </a:r>
                  <a:endParaRPr lang="zh-CN" altLang="en-US" dirty="0"/>
                </a:p>
              </p:txBody>
            </p:sp>
            <p:sp>
              <p:nvSpPr>
                <p:cNvPr id="84" name="矩形: 圆角 83">
                  <a:extLst>
                    <a:ext uri="{FF2B5EF4-FFF2-40B4-BE49-F238E27FC236}">
                      <a16:creationId xmlns:a16="http://schemas.microsoft.com/office/drawing/2014/main" id="{F5FA9470-77DF-422F-B229-2D756657EC08}"/>
                    </a:ext>
                  </a:extLst>
                </p:cNvPr>
                <p:cNvSpPr/>
                <p:nvPr/>
              </p:nvSpPr>
              <p:spPr>
                <a:xfrm>
                  <a:off x="626080" y="3740084"/>
                  <a:ext cx="663838" cy="6503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grpSp>
        </p:grpSp>
        <p:sp>
          <p:nvSpPr>
            <p:cNvPr id="92" name="文本框 91">
              <a:extLst>
                <a:ext uri="{FF2B5EF4-FFF2-40B4-BE49-F238E27FC236}">
                  <a16:creationId xmlns:a16="http://schemas.microsoft.com/office/drawing/2014/main" id="{73926ED5-C357-4B2B-8CDC-FEB93F1CF255}"/>
                </a:ext>
              </a:extLst>
            </p:cNvPr>
            <p:cNvSpPr txBox="1"/>
            <p:nvPr/>
          </p:nvSpPr>
          <p:spPr>
            <a:xfrm>
              <a:off x="-19912" y="2054196"/>
              <a:ext cx="1768528" cy="338554"/>
            </a:xfrm>
            <a:prstGeom prst="rect">
              <a:avLst/>
            </a:prstGeom>
            <a:noFill/>
          </p:spPr>
          <p:txBody>
            <a:bodyPr wrap="square" rtlCol="0">
              <a:spAutoFit/>
            </a:bodyPr>
            <a:lstStyle/>
            <a:p>
              <a:r>
                <a:rPr lang="zh-CN" altLang="en-US" sz="1600" b="1" dirty="0">
                  <a:solidFill>
                    <a:schemeClr val="accent1">
                      <a:lumMod val="75000"/>
                    </a:schemeClr>
                  </a:solidFill>
                </a:rPr>
                <a:t>解决问题的特例</a:t>
              </a:r>
            </a:p>
          </p:txBody>
        </p:sp>
      </p:grpSp>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custDataLst>
                <p:tags r:id="rId4"/>
              </p:custDataLst>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55" name="稻壳儿春秋广告/盗版必究        原创来源：http://chn.docer.com/works?userid=199329941#!/work_tim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custDataLst>
                <p:tags r:id="rId3"/>
              </p:custDataLst>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69" name="稻壳儿春秋广告/盗版必究        原创来源：http://chn.docer.com/works?userid=199329941#!/work_tim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custDataLst>
                <p:tags r:id="rId2"/>
              </p:custDataLst>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70" name="稻壳儿春秋广告/盗版必究        原创来源：http://chn.docer.com/works?userid=199329941#!/work_tim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387843" y="348548"/>
            <a:ext cx="3416320" cy="523220"/>
          </a:xfrm>
          <a:prstGeom prst="rect">
            <a:avLst/>
          </a:prstGeom>
          <a:noFill/>
        </p:spPr>
        <p:txBody>
          <a:bodyPr wrap="none" rtlCol="0">
            <a:spAutoFit/>
          </a:bodyPr>
          <a:lstStyle/>
          <a:p>
            <a:pPr algn="ctr"/>
            <a:r>
              <a:rPr lang="zh-CN" altLang="en-US" sz="2800" dirty="0">
                <a:solidFill>
                  <a:schemeClr val="accent1">
                    <a:lumMod val="75000"/>
                  </a:schemeClr>
                </a:solidFill>
                <a:latin typeface="Times New Roman" panose="02020603050405020304" charset="0"/>
                <a:ea typeface="汉仪长宋简" panose="02010600000101010101" charset="-122"/>
              </a:rPr>
              <a:t>学习总结和学习思想</a:t>
            </a:r>
          </a:p>
        </p:txBody>
      </p:sp>
      <p:sp>
        <p:nvSpPr>
          <p:cNvPr id="14" name="稻壳儿春秋广告/盗版必究        原创来源：http://chn.docer.com/works?userid=199329941#!/work_time"/>
          <p:cNvSpPr/>
          <p:nvPr>
            <p:custDataLst>
              <p:tags r:id="rId1"/>
            </p:custDataLst>
          </p:nvPr>
        </p:nvSpPr>
        <p:spPr>
          <a:xfrm>
            <a:off x="5542805" y="871768"/>
            <a:ext cx="1106393" cy="276999"/>
          </a:xfrm>
          <a:prstGeom prst="rect">
            <a:avLst/>
          </a:prstGeom>
          <a:effectLst/>
        </p:spPr>
        <p:txBody>
          <a:bodyPr wrap="none">
            <a:spAutoFit/>
          </a:bodyPr>
          <a:lstStyle/>
          <a:p>
            <a:pPr algn="ctr">
              <a:spcBef>
                <a:spcPct val="0"/>
              </a:spcBef>
            </a:pPr>
            <a:r>
              <a:rPr lang="en-US" altLang="zh-CN" sz="1200" dirty="0">
                <a:latin typeface="Times New Roman" panose="02020603050405020304" pitchFamily="18" charset="0"/>
                <a:ea typeface="Sarasa Fixed CL" panose="02000509000000000000" pitchFamily="49" charset="-120"/>
                <a:cs typeface="Times New Roman" panose="02020603050405020304" pitchFamily="18" charset="0"/>
              </a:rPr>
              <a:t>Learning skills</a:t>
            </a:r>
            <a:endParaRPr lang="en-US" altLang="zh-CN" sz="1050" dirty="0">
              <a:solidFill>
                <a:schemeClr val="dk1"/>
              </a:solidFill>
              <a:latin typeface="Times New Roman" panose="02020603050405020304" pitchFamily="18" charset="0"/>
              <a:ea typeface="Sarasa Fixed CL" panose="02000509000000000000" pitchFamily="49" charset="-120"/>
              <a:cs typeface="Times New Roman" panose="02020603050405020304" pitchFamily="18" charset="0"/>
            </a:endParaRPr>
          </a:p>
        </p:txBody>
      </p:sp>
      <p:cxnSp>
        <p:nvCxnSpPr>
          <p:cNvPr id="51" name="直接箭头连接符 50">
            <a:extLst>
              <a:ext uri="{FF2B5EF4-FFF2-40B4-BE49-F238E27FC236}">
                <a16:creationId xmlns:a16="http://schemas.microsoft.com/office/drawing/2014/main" id="{8C4BF3F9-A287-4734-A1F6-EC0650F965BD}"/>
              </a:ext>
            </a:extLst>
          </p:cNvPr>
          <p:cNvCxnSpPr>
            <a:cxnSpLocks/>
          </p:cNvCxnSpPr>
          <p:nvPr/>
        </p:nvCxnSpPr>
        <p:spPr>
          <a:xfrm>
            <a:off x="1409450" y="6395404"/>
            <a:ext cx="9821798" cy="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6A3D9C78-2028-418C-8AC5-46E8825DC192}"/>
              </a:ext>
            </a:extLst>
          </p:cNvPr>
          <p:cNvSpPr txBox="1"/>
          <p:nvPr/>
        </p:nvSpPr>
        <p:spPr>
          <a:xfrm>
            <a:off x="5342747" y="6531964"/>
            <a:ext cx="1415772" cy="338554"/>
          </a:xfrm>
          <a:prstGeom prst="rect">
            <a:avLst/>
          </a:prstGeom>
          <a:noFill/>
        </p:spPr>
        <p:txBody>
          <a:bodyPr wrap="none" rtlCol="0">
            <a:spAutoFit/>
          </a:bodyPr>
          <a:lstStyle/>
          <a:p>
            <a:r>
              <a:rPr lang="zh-CN" altLang="en-US" sz="1600" b="1" dirty="0">
                <a:solidFill>
                  <a:schemeClr val="accent1">
                    <a:lumMod val="75000"/>
                  </a:schemeClr>
                </a:solidFill>
              </a:rPr>
              <a:t>问题解决方向</a:t>
            </a:r>
          </a:p>
        </p:txBody>
      </p:sp>
      <p:cxnSp>
        <p:nvCxnSpPr>
          <p:cNvPr id="90" name="直接箭头连接符 89">
            <a:extLst>
              <a:ext uri="{FF2B5EF4-FFF2-40B4-BE49-F238E27FC236}">
                <a16:creationId xmlns:a16="http://schemas.microsoft.com/office/drawing/2014/main" id="{96B4DDFF-110D-45E6-8A58-20AB04FFD561}"/>
              </a:ext>
            </a:extLst>
          </p:cNvPr>
          <p:cNvCxnSpPr>
            <a:cxnSpLocks/>
          </p:cNvCxnSpPr>
          <p:nvPr/>
        </p:nvCxnSpPr>
        <p:spPr>
          <a:xfrm>
            <a:off x="2070537" y="3816295"/>
            <a:ext cx="1481404" cy="365"/>
          </a:xfrm>
          <a:prstGeom prst="straightConnector1">
            <a:avLst/>
          </a:prstGeom>
          <a:ln w="12700">
            <a:solidFill>
              <a:srgbClr val="EA875F"/>
            </a:solidFill>
            <a:tailEnd type="triangle"/>
          </a:ln>
        </p:spPr>
        <p:style>
          <a:lnRef idx="1">
            <a:schemeClr val="accent1"/>
          </a:lnRef>
          <a:fillRef idx="0">
            <a:schemeClr val="accent1"/>
          </a:fillRef>
          <a:effectRef idx="0">
            <a:schemeClr val="accent1"/>
          </a:effectRef>
          <a:fontRef idx="minor">
            <a:schemeClr val="tx1"/>
          </a:fontRef>
        </p:style>
      </p:cxnSp>
      <p:sp>
        <p:nvSpPr>
          <p:cNvPr id="91" name="文本框 90">
            <a:extLst>
              <a:ext uri="{FF2B5EF4-FFF2-40B4-BE49-F238E27FC236}">
                <a16:creationId xmlns:a16="http://schemas.microsoft.com/office/drawing/2014/main" id="{5A327CB7-BA24-4EA0-B6DC-2E8BC43C2F7F}"/>
              </a:ext>
            </a:extLst>
          </p:cNvPr>
          <p:cNvSpPr txBox="1"/>
          <p:nvPr/>
        </p:nvSpPr>
        <p:spPr>
          <a:xfrm>
            <a:off x="2244077" y="3515578"/>
            <a:ext cx="1005403" cy="338554"/>
          </a:xfrm>
          <a:prstGeom prst="rect">
            <a:avLst/>
          </a:prstGeom>
          <a:noFill/>
        </p:spPr>
        <p:txBody>
          <a:bodyPr wrap="none" rtlCol="0">
            <a:spAutoFit/>
          </a:bodyPr>
          <a:lstStyle/>
          <a:p>
            <a:r>
              <a:rPr lang="zh-CN" altLang="en-US" sz="1600" b="1" dirty="0">
                <a:solidFill>
                  <a:schemeClr val="accent1">
                    <a:lumMod val="75000"/>
                  </a:schemeClr>
                </a:solidFill>
              </a:rPr>
              <a:t>模式识别</a:t>
            </a:r>
          </a:p>
        </p:txBody>
      </p:sp>
      <p:cxnSp>
        <p:nvCxnSpPr>
          <p:cNvPr id="100" name="直接箭头连接符 99">
            <a:extLst>
              <a:ext uri="{FF2B5EF4-FFF2-40B4-BE49-F238E27FC236}">
                <a16:creationId xmlns:a16="http://schemas.microsoft.com/office/drawing/2014/main" id="{AD280E45-0622-425A-A511-7ABCF92A3C6F}"/>
              </a:ext>
            </a:extLst>
          </p:cNvPr>
          <p:cNvCxnSpPr/>
          <p:nvPr/>
        </p:nvCxnSpPr>
        <p:spPr>
          <a:xfrm>
            <a:off x="8551867" y="3869940"/>
            <a:ext cx="1026083" cy="0"/>
          </a:xfrm>
          <a:prstGeom prst="straightConnector1">
            <a:avLst/>
          </a:prstGeom>
          <a:ln w="12700">
            <a:solidFill>
              <a:srgbClr val="EA875F"/>
            </a:solidFill>
            <a:tailEnd type="triangle"/>
          </a:ln>
        </p:spPr>
        <p:style>
          <a:lnRef idx="1">
            <a:schemeClr val="accent1"/>
          </a:lnRef>
          <a:fillRef idx="0">
            <a:schemeClr val="accent1"/>
          </a:fillRef>
          <a:effectRef idx="0">
            <a:schemeClr val="accent1"/>
          </a:effectRef>
          <a:fontRef idx="minor">
            <a:schemeClr val="tx1"/>
          </a:fontRef>
        </p:style>
      </p:cxnSp>
      <p:sp>
        <p:nvSpPr>
          <p:cNvPr id="101" name="矩形: 圆角 100">
            <a:extLst>
              <a:ext uri="{FF2B5EF4-FFF2-40B4-BE49-F238E27FC236}">
                <a16:creationId xmlns:a16="http://schemas.microsoft.com/office/drawing/2014/main" id="{8D675695-86BA-4543-AFE3-686650652AB4}"/>
              </a:ext>
            </a:extLst>
          </p:cNvPr>
          <p:cNvSpPr/>
          <p:nvPr/>
        </p:nvSpPr>
        <p:spPr>
          <a:xfrm>
            <a:off x="9572172" y="3557029"/>
            <a:ext cx="1835780" cy="65512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问题解决</a:t>
            </a:r>
          </a:p>
        </p:txBody>
      </p:sp>
      <p:grpSp>
        <p:nvGrpSpPr>
          <p:cNvPr id="127" name="组合 126">
            <a:extLst>
              <a:ext uri="{FF2B5EF4-FFF2-40B4-BE49-F238E27FC236}">
                <a16:creationId xmlns:a16="http://schemas.microsoft.com/office/drawing/2014/main" id="{750E0AC0-7012-4D87-B71D-D974AA421244}"/>
              </a:ext>
            </a:extLst>
          </p:cNvPr>
          <p:cNvGrpSpPr/>
          <p:nvPr/>
        </p:nvGrpSpPr>
        <p:grpSpPr>
          <a:xfrm>
            <a:off x="3474050" y="1544256"/>
            <a:ext cx="5077817" cy="4714585"/>
            <a:chOff x="3474050" y="1544256"/>
            <a:chExt cx="5077817" cy="4714585"/>
          </a:xfrm>
        </p:grpSpPr>
        <p:grpSp>
          <p:nvGrpSpPr>
            <p:cNvPr id="117" name="组合 116">
              <a:extLst>
                <a:ext uri="{FF2B5EF4-FFF2-40B4-BE49-F238E27FC236}">
                  <a16:creationId xmlns:a16="http://schemas.microsoft.com/office/drawing/2014/main" id="{118F2F15-D42C-4598-8AFC-94CC3BAE7607}"/>
                </a:ext>
              </a:extLst>
            </p:cNvPr>
            <p:cNvGrpSpPr/>
            <p:nvPr/>
          </p:nvGrpSpPr>
          <p:grpSpPr>
            <a:xfrm>
              <a:off x="3474050" y="1544256"/>
              <a:ext cx="5077817" cy="4714585"/>
              <a:chOff x="2881872" y="1718430"/>
              <a:chExt cx="5077817" cy="4714585"/>
            </a:xfrm>
          </p:grpSpPr>
          <p:grpSp>
            <p:nvGrpSpPr>
              <p:cNvPr id="95" name="组合 94">
                <a:extLst>
                  <a:ext uri="{FF2B5EF4-FFF2-40B4-BE49-F238E27FC236}">
                    <a16:creationId xmlns:a16="http://schemas.microsoft.com/office/drawing/2014/main" id="{6951BB55-7E3D-4BD1-844C-2031AAE30EED}"/>
                  </a:ext>
                </a:extLst>
              </p:cNvPr>
              <p:cNvGrpSpPr/>
              <p:nvPr/>
            </p:nvGrpSpPr>
            <p:grpSpPr>
              <a:xfrm>
                <a:off x="2957221" y="1718430"/>
                <a:ext cx="5002468" cy="4714585"/>
                <a:chOff x="2329007" y="1327927"/>
                <a:chExt cx="5002468" cy="4714585"/>
              </a:xfrm>
            </p:grpSpPr>
            <p:sp>
              <p:nvSpPr>
                <p:cNvPr id="88" name="矩形: 圆角 87">
                  <a:extLst>
                    <a:ext uri="{FF2B5EF4-FFF2-40B4-BE49-F238E27FC236}">
                      <a16:creationId xmlns:a16="http://schemas.microsoft.com/office/drawing/2014/main" id="{1DBB4FF8-E4E0-4747-B0A0-AEBDC62B488B}"/>
                    </a:ext>
                  </a:extLst>
                </p:cNvPr>
                <p:cNvSpPr/>
                <p:nvPr/>
              </p:nvSpPr>
              <p:spPr>
                <a:xfrm>
                  <a:off x="2329007" y="1327927"/>
                  <a:ext cx="5002468" cy="471458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5" name="矩形: 圆角 4">
                  <a:extLst>
                    <a:ext uri="{FF2B5EF4-FFF2-40B4-BE49-F238E27FC236}">
                      <a16:creationId xmlns:a16="http://schemas.microsoft.com/office/drawing/2014/main" id="{34C8ADD1-B062-423D-B840-93D37141BB53}"/>
                    </a:ext>
                  </a:extLst>
                </p:cNvPr>
                <p:cNvSpPr/>
                <p:nvPr/>
              </p:nvSpPr>
              <p:spPr>
                <a:xfrm>
                  <a:off x="3711491" y="1545154"/>
                  <a:ext cx="2237501" cy="6503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关键问题</a:t>
                  </a:r>
                </a:p>
              </p:txBody>
            </p:sp>
            <p:grpSp>
              <p:nvGrpSpPr>
                <p:cNvPr id="60" name="组合 59">
                  <a:extLst>
                    <a:ext uri="{FF2B5EF4-FFF2-40B4-BE49-F238E27FC236}">
                      <a16:creationId xmlns:a16="http://schemas.microsoft.com/office/drawing/2014/main" id="{48199EDB-D545-4990-BC67-43860F0E864E}"/>
                    </a:ext>
                  </a:extLst>
                </p:cNvPr>
                <p:cNvGrpSpPr/>
                <p:nvPr/>
              </p:nvGrpSpPr>
              <p:grpSpPr>
                <a:xfrm>
                  <a:off x="2814180" y="3264596"/>
                  <a:ext cx="4032124" cy="1748899"/>
                  <a:chOff x="2814180" y="3589752"/>
                  <a:chExt cx="4032124" cy="1748899"/>
                </a:xfrm>
              </p:grpSpPr>
              <p:sp>
                <p:nvSpPr>
                  <p:cNvPr id="23" name="矩形: 圆角 22">
                    <a:extLst>
                      <a:ext uri="{FF2B5EF4-FFF2-40B4-BE49-F238E27FC236}">
                        <a16:creationId xmlns:a16="http://schemas.microsoft.com/office/drawing/2014/main" id="{94EF547D-0C1F-482A-AF5D-6117DDB106D6}"/>
                      </a:ext>
                    </a:extLst>
                  </p:cNvPr>
                  <p:cNvSpPr/>
                  <p:nvPr/>
                </p:nvSpPr>
                <p:spPr>
                  <a:xfrm>
                    <a:off x="2814180" y="3589752"/>
                    <a:ext cx="663838" cy="6503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A1</a:t>
                    </a:r>
                    <a:endParaRPr lang="zh-CN" altLang="en-US" dirty="0"/>
                  </a:p>
                </p:txBody>
              </p:sp>
              <p:sp>
                <p:nvSpPr>
                  <p:cNvPr id="24" name="矩形: 圆角 23">
                    <a:extLst>
                      <a:ext uri="{FF2B5EF4-FFF2-40B4-BE49-F238E27FC236}">
                        <a16:creationId xmlns:a16="http://schemas.microsoft.com/office/drawing/2014/main" id="{CC8C8952-58B9-4471-8DD5-C5CE3AE909D3}"/>
                      </a:ext>
                    </a:extLst>
                  </p:cNvPr>
                  <p:cNvSpPr/>
                  <p:nvPr/>
                </p:nvSpPr>
                <p:spPr>
                  <a:xfrm>
                    <a:off x="2814180" y="4688338"/>
                    <a:ext cx="663838" cy="6503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A2</a:t>
                    </a:r>
                    <a:endParaRPr lang="zh-CN" altLang="en-US" dirty="0"/>
                  </a:p>
                </p:txBody>
              </p:sp>
              <p:sp>
                <p:nvSpPr>
                  <p:cNvPr id="25" name="矩形: 圆角 24">
                    <a:extLst>
                      <a:ext uri="{FF2B5EF4-FFF2-40B4-BE49-F238E27FC236}">
                        <a16:creationId xmlns:a16="http://schemas.microsoft.com/office/drawing/2014/main" id="{91237C90-C5C9-4BFF-9EB6-BC61310CCA4A}"/>
                      </a:ext>
                    </a:extLst>
                  </p:cNvPr>
                  <p:cNvSpPr/>
                  <p:nvPr/>
                </p:nvSpPr>
                <p:spPr>
                  <a:xfrm>
                    <a:off x="4498323" y="4187510"/>
                    <a:ext cx="663838" cy="6503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26" name="矩形: 圆角 25">
                    <a:extLst>
                      <a:ext uri="{FF2B5EF4-FFF2-40B4-BE49-F238E27FC236}">
                        <a16:creationId xmlns:a16="http://schemas.microsoft.com/office/drawing/2014/main" id="{7A01C094-2A5C-4C57-B843-ADE36BBB85A7}"/>
                      </a:ext>
                    </a:extLst>
                  </p:cNvPr>
                  <p:cNvSpPr/>
                  <p:nvPr/>
                </p:nvSpPr>
                <p:spPr>
                  <a:xfrm>
                    <a:off x="6182466" y="4169479"/>
                    <a:ext cx="663838" cy="6503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cxnSp>
                <p:nvCxnSpPr>
                  <p:cNvPr id="22" name="直接箭头连接符 21">
                    <a:extLst>
                      <a:ext uri="{FF2B5EF4-FFF2-40B4-BE49-F238E27FC236}">
                        <a16:creationId xmlns:a16="http://schemas.microsoft.com/office/drawing/2014/main" id="{B46BC2BD-B517-4811-A3DF-E5CDB2B370E5}"/>
                      </a:ext>
                    </a:extLst>
                  </p:cNvPr>
                  <p:cNvCxnSpPr>
                    <a:cxnSpLocks/>
                    <a:stCxn id="23" idx="3"/>
                    <a:endCxn id="25" idx="1"/>
                  </p:cNvCxnSpPr>
                  <p:nvPr/>
                </p:nvCxnSpPr>
                <p:spPr>
                  <a:xfrm>
                    <a:off x="3478018" y="3914909"/>
                    <a:ext cx="1020305" cy="59775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8" name="直接箭头连接符 27">
                    <a:extLst>
                      <a:ext uri="{FF2B5EF4-FFF2-40B4-BE49-F238E27FC236}">
                        <a16:creationId xmlns:a16="http://schemas.microsoft.com/office/drawing/2014/main" id="{C7ED1AF9-7A03-4D28-B60C-8C6BCE03CD88}"/>
                      </a:ext>
                    </a:extLst>
                  </p:cNvPr>
                  <p:cNvCxnSpPr>
                    <a:cxnSpLocks/>
                    <a:stCxn id="24" idx="3"/>
                    <a:endCxn id="25" idx="1"/>
                  </p:cNvCxnSpPr>
                  <p:nvPr/>
                </p:nvCxnSpPr>
                <p:spPr>
                  <a:xfrm flipV="1">
                    <a:off x="3478018" y="4512667"/>
                    <a:ext cx="1020305" cy="50082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0" name="直接箭头连接符 29">
                    <a:extLst>
                      <a:ext uri="{FF2B5EF4-FFF2-40B4-BE49-F238E27FC236}">
                        <a16:creationId xmlns:a16="http://schemas.microsoft.com/office/drawing/2014/main" id="{70EA104F-C923-42EE-BF72-5A4687B2CCF6}"/>
                      </a:ext>
                    </a:extLst>
                  </p:cNvPr>
                  <p:cNvCxnSpPr>
                    <a:cxnSpLocks/>
                    <a:stCxn id="25" idx="3"/>
                    <a:endCxn id="26" idx="1"/>
                  </p:cNvCxnSpPr>
                  <p:nvPr/>
                </p:nvCxnSpPr>
                <p:spPr>
                  <a:xfrm flipV="1">
                    <a:off x="5162161" y="4494636"/>
                    <a:ext cx="1020305" cy="18031"/>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grpSp>
            <p:cxnSp>
              <p:nvCxnSpPr>
                <p:cNvPr id="64" name="直接箭头连接符 63">
                  <a:extLst>
                    <a:ext uri="{FF2B5EF4-FFF2-40B4-BE49-F238E27FC236}">
                      <a16:creationId xmlns:a16="http://schemas.microsoft.com/office/drawing/2014/main" id="{4C057B93-54A9-4278-9F19-E896DF60CBB3}"/>
                    </a:ext>
                  </a:extLst>
                </p:cNvPr>
                <p:cNvCxnSpPr>
                  <a:stCxn id="5" idx="2"/>
                  <a:endCxn id="23" idx="0"/>
                </p:cNvCxnSpPr>
                <p:nvPr/>
              </p:nvCxnSpPr>
              <p:spPr>
                <a:xfrm flipH="1">
                  <a:off x="3146099" y="2195467"/>
                  <a:ext cx="1684143" cy="1069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738E3E2C-B76F-4E57-B620-ED42102A82F0}"/>
                    </a:ext>
                  </a:extLst>
                </p:cNvPr>
                <p:cNvCxnSpPr>
                  <a:stCxn id="5" idx="2"/>
                  <a:endCxn id="25" idx="0"/>
                </p:cNvCxnSpPr>
                <p:nvPr/>
              </p:nvCxnSpPr>
              <p:spPr>
                <a:xfrm>
                  <a:off x="4830242" y="2195467"/>
                  <a:ext cx="0" cy="1666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779B564C-D0A2-4476-AAC7-5E6F19AE8580}"/>
                    </a:ext>
                  </a:extLst>
                </p:cNvPr>
                <p:cNvCxnSpPr>
                  <a:stCxn id="5" idx="2"/>
                  <a:endCxn id="26" idx="0"/>
                </p:cNvCxnSpPr>
                <p:nvPr/>
              </p:nvCxnSpPr>
              <p:spPr>
                <a:xfrm>
                  <a:off x="4830242" y="2195467"/>
                  <a:ext cx="1684143" cy="1648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993AC782-70CE-4447-8B8C-045FDF06EE7A}"/>
                    </a:ext>
                  </a:extLst>
                </p:cNvPr>
                <p:cNvSpPr txBox="1"/>
                <p:nvPr/>
              </p:nvSpPr>
              <p:spPr>
                <a:xfrm>
                  <a:off x="4850923" y="3428254"/>
                  <a:ext cx="1005403" cy="338554"/>
                </a:xfrm>
                <a:prstGeom prst="rect">
                  <a:avLst/>
                </a:prstGeom>
                <a:noFill/>
              </p:spPr>
              <p:txBody>
                <a:bodyPr wrap="none" rtlCol="0">
                  <a:spAutoFit/>
                </a:bodyPr>
                <a:lstStyle/>
                <a:p>
                  <a:r>
                    <a:rPr lang="zh-CN" altLang="en-US" sz="1600" b="1" dirty="0">
                      <a:solidFill>
                        <a:schemeClr val="accent1">
                          <a:lumMod val="75000"/>
                        </a:schemeClr>
                      </a:solidFill>
                    </a:rPr>
                    <a:t>模式归纳</a:t>
                  </a:r>
                </a:p>
              </p:txBody>
            </p:sp>
          </p:grpSp>
          <p:sp>
            <p:nvSpPr>
              <p:cNvPr id="102" name="文本框 101">
                <a:extLst>
                  <a:ext uri="{FF2B5EF4-FFF2-40B4-BE49-F238E27FC236}">
                    <a16:creationId xmlns:a16="http://schemas.microsoft.com/office/drawing/2014/main" id="{D18452B8-8929-4E21-AACE-75D200939ED8}"/>
                  </a:ext>
                </a:extLst>
              </p:cNvPr>
              <p:cNvSpPr txBox="1"/>
              <p:nvPr/>
            </p:nvSpPr>
            <p:spPr>
              <a:xfrm>
                <a:off x="2881872" y="4386324"/>
                <a:ext cx="595035" cy="338554"/>
              </a:xfrm>
              <a:prstGeom prst="rect">
                <a:avLst/>
              </a:prstGeom>
              <a:noFill/>
            </p:spPr>
            <p:txBody>
              <a:bodyPr wrap="none" rtlCol="0">
                <a:spAutoFit/>
              </a:bodyPr>
              <a:lstStyle/>
              <a:p>
                <a:r>
                  <a:rPr lang="zh-CN" altLang="en-US" sz="1600" dirty="0">
                    <a:solidFill>
                      <a:schemeClr val="accent1">
                        <a:lumMod val="75000"/>
                      </a:schemeClr>
                    </a:solidFill>
                  </a:rPr>
                  <a:t>判断</a:t>
                </a:r>
              </a:p>
            </p:txBody>
          </p:sp>
          <p:cxnSp>
            <p:nvCxnSpPr>
              <p:cNvPr id="104" name="直接箭头连接符 103">
                <a:extLst>
                  <a:ext uri="{FF2B5EF4-FFF2-40B4-BE49-F238E27FC236}">
                    <a16:creationId xmlns:a16="http://schemas.microsoft.com/office/drawing/2014/main" id="{24172253-94A4-42E5-B55A-A1BBAEB98527}"/>
                  </a:ext>
                </a:extLst>
              </p:cNvPr>
              <p:cNvCxnSpPr>
                <a:cxnSpLocks/>
              </p:cNvCxnSpPr>
              <p:nvPr/>
            </p:nvCxnSpPr>
            <p:spPr>
              <a:xfrm>
                <a:off x="4810257" y="5592020"/>
                <a:ext cx="2736586" cy="0"/>
              </a:xfrm>
              <a:prstGeom prst="straightConnector1">
                <a:avLst/>
              </a:prstGeom>
              <a:ln w="12700">
                <a:solidFill>
                  <a:srgbClr val="EA875F"/>
                </a:solidFill>
                <a:tailEnd type="triangle"/>
              </a:ln>
            </p:spPr>
            <p:style>
              <a:lnRef idx="1">
                <a:schemeClr val="accent1"/>
              </a:lnRef>
              <a:fillRef idx="0">
                <a:schemeClr val="accent1"/>
              </a:fillRef>
              <a:effectRef idx="0">
                <a:schemeClr val="accent1"/>
              </a:effectRef>
              <a:fontRef idx="minor">
                <a:schemeClr val="tx1"/>
              </a:fontRef>
            </p:style>
          </p:cxnSp>
          <p:sp>
            <p:nvSpPr>
              <p:cNvPr id="105" name="文本框 104">
                <a:extLst>
                  <a:ext uri="{FF2B5EF4-FFF2-40B4-BE49-F238E27FC236}">
                    <a16:creationId xmlns:a16="http://schemas.microsoft.com/office/drawing/2014/main" id="{35549712-581E-47D1-82E8-43F4EABBBE91}"/>
                  </a:ext>
                </a:extLst>
              </p:cNvPr>
              <p:cNvSpPr txBox="1"/>
              <p:nvPr/>
            </p:nvSpPr>
            <p:spPr>
              <a:xfrm>
                <a:off x="4616385" y="5592020"/>
                <a:ext cx="2736586" cy="830997"/>
              </a:xfrm>
              <a:prstGeom prst="rect">
                <a:avLst/>
              </a:prstGeom>
              <a:noFill/>
            </p:spPr>
            <p:txBody>
              <a:bodyPr wrap="square" rtlCol="0">
                <a:spAutoFit/>
              </a:bodyPr>
              <a:lstStyle/>
              <a:p>
                <a:pPr algn="ctr"/>
                <a:r>
                  <a:rPr lang="zh-CN" altLang="en-US" sz="1600" dirty="0">
                    <a:solidFill>
                      <a:schemeClr val="accent1">
                        <a:lumMod val="75000"/>
                      </a:schemeClr>
                    </a:solidFill>
                  </a:rPr>
                  <a:t>顺序结构</a:t>
                </a:r>
                <a:endParaRPr lang="en-US" altLang="zh-CN" sz="1600" dirty="0">
                  <a:solidFill>
                    <a:schemeClr val="accent1">
                      <a:lumMod val="75000"/>
                    </a:schemeClr>
                  </a:solidFill>
                </a:endParaRPr>
              </a:p>
              <a:p>
                <a:pPr algn="ctr"/>
                <a:r>
                  <a:rPr lang="zh-CN" altLang="en-US" sz="1600" dirty="0">
                    <a:solidFill>
                      <a:schemeClr val="accent1">
                        <a:lumMod val="75000"/>
                      </a:schemeClr>
                    </a:solidFill>
                  </a:rPr>
                  <a:t>（顺序结构中可以嵌套选择结构和循环结构）</a:t>
                </a:r>
              </a:p>
            </p:txBody>
          </p:sp>
          <p:cxnSp>
            <p:nvCxnSpPr>
              <p:cNvPr id="112" name="直接箭头连接符 111">
                <a:extLst>
                  <a:ext uri="{FF2B5EF4-FFF2-40B4-BE49-F238E27FC236}">
                    <a16:creationId xmlns:a16="http://schemas.microsoft.com/office/drawing/2014/main" id="{A0142EC2-CD6F-4AA7-B531-837798AAE0C8}"/>
                  </a:ext>
                </a:extLst>
              </p:cNvPr>
              <p:cNvCxnSpPr>
                <a:cxnSpLocks/>
              </p:cNvCxnSpPr>
              <p:nvPr/>
            </p:nvCxnSpPr>
            <p:spPr>
              <a:xfrm>
                <a:off x="3248091" y="5592020"/>
                <a:ext cx="1368293" cy="0"/>
              </a:xfrm>
              <a:prstGeom prst="straightConnector1">
                <a:avLst/>
              </a:prstGeom>
              <a:ln w="12700">
                <a:solidFill>
                  <a:srgbClr val="EA875F"/>
                </a:solidFill>
                <a:tailEnd type="triangle"/>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8DA34FDA-24B6-4FB0-9F78-2578231397DE}"/>
                  </a:ext>
                </a:extLst>
              </p:cNvPr>
              <p:cNvSpPr txBox="1"/>
              <p:nvPr/>
            </p:nvSpPr>
            <p:spPr>
              <a:xfrm>
                <a:off x="3429535" y="5624121"/>
                <a:ext cx="1005403" cy="338554"/>
              </a:xfrm>
              <a:prstGeom prst="rect">
                <a:avLst/>
              </a:prstGeom>
              <a:noFill/>
            </p:spPr>
            <p:txBody>
              <a:bodyPr wrap="none" rtlCol="0">
                <a:spAutoFit/>
              </a:bodyPr>
              <a:lstStyle/>
              <a:p>
                <a:r>
                  <a:rPr lang="zh-CN" altLang="en-US" sz="1600" dirty="0">
                    <a:solidFill>
                      <a:schemeClr val="accent1">
                        <a:lumMod val="75000"/>
                      </a:schemeClr>
                    </a:solidFill>
                  </a:rPr>
                  <a:t>选择结构</a:t>
                </a:r>
              </a:p>
            </p:txBody>
          </p:sp>
        </p:grpSp>
        <p:sp>
          <p:nvSpPr>
            <p:cNvPr id="119" name="文本框 118">
              <a:extLst>
                <a:ext uri="{FF2B5EF4-FFF2-40B4-BE49-F238E27FC236}">
                  <a16:creationId xmlns:a16="http://schemas.microsoft.com/office/drawing/2014/main" id="{F83AE785-6C38-4199-87D8-FC994A18B9A2}"/>
                </a:ext>
              </a:extLst>
            </p:cNvPr>
            <p:cNvSpPr txBox="1"/>
            <p:nvPr/>
          </p:nvSpPr>
          <p:spPr>
            <a:xfrm>
              <a:off x="7398035" y="3579312"/>
              <a:ext cx="1005403" cy="338554"/>
            </a:xfrm>
            <a:prstGeom prst="rect">
              <a:avLst/>
            </a:prstGeom>
            <a:noFill/>
          </p:spPr>
          <p:txBody>
            <a:bodyPr wrap="none" rtlCol="0">
              <a:spAutoFit/>
            </a:bodyPr>
            <a:lstStyle/>
            <a:p>
              <a:r>
                <a:rPr lang="zh-CN" altLang="en-US" sz="1600" b="1" dirty="0">
                  <a:solidFill>
                    <a:schemeClr val="accent1">
                      <a:lumMod val="75000"/>
                    </a:schemeClr>
                  </a:solidFill>
                </a:rPr>
                <a:t>模式归纳</a:t>
              </a:r>
            </a:p>
          </p:txBody>
        </p:sp>
        <p:sp>
          <p:nvSpPr>
            <p:cNvPr id="120" name="文本框 119">
              <a:extLst>
                <a:ext uri="{FF2B5EF4-FFF2-40B4-BE49-F238E27FC236}">
                  <a16:creationId xmlns:a16="http://schemas.microsoft.com/office/drawing/2014/main" id="{05708FC5-DD73-4087-B258-57A595B4220C}"/>
                </a:ext>
              </a:extLst>
            </p:cNvPr>
            <p:cNvSpPr txBox="1"/>
            <p:nvPr/>
          </p:nvSpPr>
          <p:spPr>
            <a:xfrm>
              <a:off x="3756960" y="3055059"/>
              <a:ext cx="1005403" cy="338554"/>
            </a:xfrm>
            <a:prstGeom prst="rect">
              <a:avLst/>
            </a:prstGeom>
            <a:noFill/>
          </p:spPr>
          <p:txBody>
            <a:bodyPr wrap="none" rtlCol="0">
              <a:spAutoFit/>
            </a:bodyPr>
            <a:lstStyle/>
            <a:p>
              <a:r>
                <a:rPr lang="zh-CN" altLang="en-US" sz="1600" b="1" dirty="0">
                  <a:solidFill>
                    <a:schemeClr val="accent1">
                      <a:lumMod val="75000"/>
                    </a:schemeClr>
                  </a:solidFill>
                </a:rPr>
                <a:t>模式归纳</a:t>
              </a:r>
            </a:p>
          </p:txBody>
        </p:sp>
        <p:sp>
          <p:nvSpPr>
            <p:cNvPr id="121" name="文本框 120">
              <a:extLst>
                <a:ext uri="{FF2B5EF4-FFF2-40B4-BE49-F238E27FC236}">
                  <a16:creationId xmlns:a16="http://schemas.microsoft.com/office/drawing/2014/main" id="{4914C445-E198-4951-AFC2-2ECAD177893C}"/>
                </a:ext>
              </a:extLst>
            </p:cNvPr>
            <p:cNvSpPr txBox="1"/>
            <p:nvPr/>
          </p:nvSpPr>
          <p:spPr>
            <a:xfrm>
              <a:off x="6273943" y="2429826"/>
              <a:ext cx="1005403" cy="338554"/>
            </a:xfrm>
            <a:prstGeom prst="rect">
              <a:avLst/>
            </a:prstGeom>
            <a:noFill/>
          </p:spPr>
          <p:txBody>
            <a:bodyPr wrap="none" rtlCol="0">
              <a:spAutoFit/>
            </a:bodyPr>
            <a:lstStyle/>
            <a:p>
              <a:r>
                <a:rPr lang="zh-CN" altLang="en-US" sz="1600" b="1" dirty="0">
                  <a:solidFill>
                    <a:schemeClr val="accent1">
                      <a:lumMod val="75000"/>
                    </a:schemeClr>
                  </a:solidFill>
                </a:rPr>
                <a:t>问题分解</a:t>
              </a:r>
            </a:p>
          </p:txBody>
        </p:sp>
        <p:sp>
          <p:nvSpPr>
            <p:cNvPr id="123" name="文本框 122">
              <a:extLst>
                <a:ext uri="{FF2B5EF4-FFF2-40B4-BE49-F238E27FC236}">
                  <a16:creationId xmlns:a16="http://schemas.microsoft.com/office/drawing/2014/main" id="{1F2C6C56-9902-4302-BED8-125A50F5D4FD}"/>
                </a:ext>
              </a:extLst>
            </p:cNvPr>
            <p:cNvSpPr txBox="1"/>
            <p:nvPr/>
          </p:nvSpPr>
          <p:spPr>
            <a:xfrm>
              <a:off x="4179841" y="5845436"/>
              <a:ext cx="1005403" cy="338554"/>
            </a:xfrm>
            <a:prstGeom prst="rect">
              <a:avLst/>
            </a:prstGeom>
            <a:noFill/>
          </p:spPr>
          <p:txBody>
            <a:bodyPr wrap="none" rtlCol="0">
              <a:spAutoFit/>
            </a:bodyPr>
            <a:lstStyle/>
            <a:p>
              <a:r>
                <a:rPr lang="zh-CN" altLang="en-US" sz="1600" b="1" dirty="0">
                  <a:solidFill>
                    <a:schemeClr val="accent1">
                      <a:lumMod val="75000"/>
                    </a:schemeClr>
                  </a:solidFill>
                </a:rPr>
                <a:t>算法开发</a:t>
              </a:r>
            </a:p>
          </p:txBody>
        </p:sp>
      </p:grpSp>
      <mc:AlternateContent xmlns:mc="http://schemas.openxmlformats.org/markup-compatibility/2006" xmlns:p14="http://schemas.microsoft.com/office/powerpoint/2010/main">
        <mc:Choice Requires="p14">
          <p:contentPart p14:bwMode="auto" r:id="rId9">
            <p14:nvContentPartPr>
              <p14:cNvPr id="6" name="墨迹 5">
                <a:extLst>
                  <a:ext uri="{FF2B5EF4-FFF2-40B4-BE49-F238E27FC236}">
                    <a16:creationId xmlns:a16="http://schemas.microsoft.com/office/drawing/2014/main" id="{D612F1B4-1FE1-4D16-BACD-7615AFEC82AB}"/>
                  </a:ext>
                </a:extLst>
              </p14:cNvPr>
              <p14:cNvContentPartPr/>
              <p14:nvPr/>
            </p14:nvContentPartPr>
            <p14:xfrm>
              <a:off x="5396040" y="2054520"/>
              <a:ext cx="1185840" cy="22680"/>
            </p14:xfrm>
          </p:contentPart>
        </mc:Choice>
        <mc:Fallback xmlns="">
          <p:pic>
            <p:nvPicPr>
              <p:cNvPr id="6" name="墨迹 5">
                <a:extLst>
                  <a:ext uri="{FF2B5EF4-FFF2-40B4-BE49-F238E27FC236}">
                    <a16:creationId xmlns:a16="http://schemas.microsoft.com/office/drawing/2014/main" id="{D612F1B4-1FE1-4D16-BACD-7615AFEC82AB}"/>
                  </a:ext>
                </a:extLst>
              </p:cNvPr>
              <p:cNvPicPr/>
              <p:nvPr/>
            </p:nvPicPr>
            <p:blipFill>
              <a:blip r:embed="rId10"/>
              <a:stretch>
                <a:fillRect/>
              </a:stretch>
            </p:blipFill>
            <p:spPr>
              <a:xfrm>
                <a:off x="5380200" y="1991160"/>
                <a:ext cx="12171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墨迹 6">
                <a:extLst>
                  <a:ext uri="{FF2B5EF4-FFF2-40B4-BE49-F238E27FC236}">
                    <a16:creationId xmlns:a16="http://schemas.microsoft.com/office/drawing/2014/main" id="{1A28DC36-A77E-45C3-809D-97F2D08ECC0B}"/>
                  </a:ext>
                </a:extLst>
              </p14:cNvPr>
              <p14:cNvContentPartPr/>
              <p14:nvPr/>
            </p14:nvContentPartPr>
            <p14:xfrm>
              <a:off x="5559840" y="1896480"/>
              <a:ext cx="920520" cy="378360"/>
            </p14:xfrm>
          </p:contentPart>
        </mc:Choice>
        <mc:Fallback xmlns="">
          <p:pic>
            <p:nvPicPr>
              <p:cNvPr id="7" name="墨迹 6">
                <a:extLst>
                  <a:ext uri="{FF2B5EF4-FFF2-40B4-BE49-F238E27FC236}">
                    <a16:creationId xmlns:a16="http://schemas.microsoft.com/office/drawing/2014/main" id="{1A28DC36-A77E-45C3-809D-97F2D08ECC0B}"/>
                  </a:ext>
                </a:extLst>
              </p:cNvPr>
              <p:cNvPicPr/>
              <p:nvPr/>
            </p:nvPicPr>
            <p:blipFill>
              <a:blip r:embed="rId12"/>
              <a:stretch>
                <a:fillRect/>
              </a:stretch>
            </p:blipFill>
            <p:spPr>
              <a:xfrm>
                <a:off x="5544000" y="1833120"/>
                <a:ext cx="951840" cy="505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墨迹 7">
                <a:extLst>
                  <a:ext uri="{FF2B5EF4-FFF2-40B4-BE49-F238E27FC236}">
                    <a16:creationId xmlns:a16="http://schemas.microsoft.com/office/drawing/2014/main" id="{A04249A2-EE8A-4A52-934D-2568FFEF8351}"/>
                  </a:ext>
                </a:extLst>
              </p14:cNvPr>
              <p14:cNvContentPartPr/>
              <p14:nvPr/>
            </p14:nvContentPartPr>
            <p14:xfrm>
              <a:off x="4639680" y="2494800"/>
              <a:ext cx="1338120" cy="722880"/>
            </p14:xfrm>
          </p:contentPart>
        </mc:Choice>
        <mc:Fallback xmlns="">
          <p:pic>
            <p:nvPicPr>
              <p:cNvPr id="8" name="墨迹 7">
                <a:extLst>
                  <a:ext uri="{FF2B5EF4-FFF2-40B4-BE49-F238E27FC236}">
                    <a16:creationId xmlns:a16="http://schemas.microsoft.com/office/drawing/2014/main" id="{A04249A2-EE8A-4A52-934D-2568FFEF8351}"/>
                  </a:ext>
                </a:extLst>
              </p:cNvPr>
              <p:cNvPicPr/>
              <p:nvPr/>
            </p:nvPicPr>
            <p:blipFill>
              <a:blip r:embed="rId14"/>
              <a:stretch>
                <a:fillRect/>
              </a:stretch>
            </p:blipFill>
            <p:spPr>
              <a:xfrm>
                <a:off x="4623840" y="2431440"/>
                <a:ext cx="1369440" cy="849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墨迹 8">
                <a:extLst>
                  <a:ext uri="{FF2B5EF4-FFF2-40B4-BE49-F238E27FC236}">
                    <a16:creationId xmlns:a16="http://schemas.microsoft.com/office/drawing/2014/main" id="{BD65DBA7-6186-4B58-BC70-17DB83F721E7}"/>
                  </a:ext>
                </a:extLst>
              </p14:cNvPr>
              <p14:cNvContentPartPr/>
              <p14:nvPr/>
            </p14:nvContentPartPr>
            <p14:xfrm>
              <a:off x="6180840" y="2545560"/>
              <a:ext cx="243000" cy="1597680"/>
            </p14:xfrm>
          </p:contentPart>
        </mc:Choice>
        <mc:Fallback xmlns="">
          <p:pic>
            <p:nvPicPr>
              <p:cNvPr id="9" name="墨迹 8">
                <a:extLst>
                  <a:ext uri="{FF2B5EF4-FFF2-40B4-BE49-F238E27FC236}">
                    <a16:creationId xmlns:a16="http://schemas.microsoft.com/office/drawing/2014/main" id="{BD65DBA7-6186-4B58-BC70-17DB83F721E7}"/>
                  </a:ext>
                </a:extLst>
              </p:cNvPr>
              <p:cNvPicPr/>
              <p:nvPr/>
            </p:nvPicPr>
            <p:blipFill>
              <a:blip r:embed="rId16"/>
              <a:stretch>
                <a:fillRect/>
              </a:stretch>
            </p:blipFill>
            <p:spPr>
              <a:xfrm>
                <a:off x="6165000" y="2482200"/>
                <a:ext cx="274320" cy="1724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墨迹 9">
                <a:extLst>
                  <a:ext uri="{FF2B5EF4-FFF2-40B4-BE49-F238E27FC236}">
                    <a16:creationId xmlns:a16="http://schemas.microsoft.com/office/drawing/2014/main" id="{4E4027DF-E40B-40CA-B4F8-BBD384BA64B3}"/>
                  </a:ext>
                </a:extLst>
              </p14:cNvPr>
              <p14:cNvContentPartPr/>
              <p14:nvPr/>
            </p14:nvContentPartPr>
            <p14:xfrm>
              <a:off x="6112800" y="2387520"/>
              <a:ext cx="1462320" cy="1490400"/>
            </p14:xfrm>
          </p:contentPart>
        </mc:Choice>
        <mc:Fallback xmlns="">
          <p:pic>
            <p:nvPicPr>
              <p:cNvPr id="10" name="墨迹 9">
                <a:extLst>
                  <a:ext uri="{FF2B5EF4-FFF2-40B4-BE49-F238E27FC236}">
                    <a16:creationId xmlns:a16="http://schemas.microsoft.com/office/drawing/2014/main" id="{4E4027DF-E40B-40CA-B4F8-BBD384BA64B3}"/>
                  </a:ext>
                </a:extLst>
              </p:cNvPr>
              <p:cNvPicPr/>
              <p:nvPr/>
            </p:nvPicPr>
            <p:blipFill>
              <a:blip r:embed="rId18"/>
              <a:stretch>
                <a:fillRect/>
              </a:stretch>
            </p:blipFill>
            <p:spPr>
              <a:xfrm>
                <a:off x="6096960" y="2324160"/>
                <a:ext cx="1493640" cy="1617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1" name="墨迹 10">
                <a:extLst>
                  <a:ext uri="{FF2B5EF4-FFF2-40B4-BE49-F238E27FC236}">
                    <a16:creationId xmlns:a16="http://schemas.microsoft.com/office/drawing/2014/main" id="{B7E7B97D-6C0D-4231-9526-5B2B5D8A631C}"/>
                  </a:ext>
                </a:extLst>
              </p14:cNvPr>
              <p14:cNvContentPartPr/>
              <p14:nvPr/>
            </p14:nvContentPartPr>
            <p14:xfrm>
              <a:off x="6417720" y="2573640"/>
              <a:ext cx="762480" cy="45720"/>
            </p14:xfrm>
          </p:contentPart>
        </mc:Choice>
        <mc:Fallback xmlns="">
          <p:pic>
            <p:nvPicPr>
              <p:cNvPr id="11" name="墨迹 10">
                <a:extLst>
                  <a:ext uri="{FF2B5EF4-FFF2-40B4-BE49-F238E27FC236}">
                    <a16:creationId xmlns:a16="http://schemas.microsoft.com/office/drawing/2014/main" id="{B7E7B97D-6C0D-4231-9526-5B2B5D8A631C}"/>
                  </a:ext>
                </a:extLst>
              </p:cNvPr>
              <p:cNvPicPr/>
              <p:nvPr/>
            </p:nvPicPr>
            <p:blipFill>
              <a:blip r:embed="rId20"/>
              <a:stretch>
                <a:fillRect/>
              </a:stretch>
            </p:blipFill>
            <p:spPr>
              <a:xfrm>
                <a:off x="6401880" y="2510280"/>
                <a:ext cx="7938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2" name="墨迹 11">
                <a:extLst>
                  <a:ext uri="{FF2B5EF4-FFF2-40B4-BE49-F238E27FC236}">
                    <a16:creationId xmlns:a16="http://schemas.microsoft.com/office/drawing/2014/main" id="{CCAE1F82-E3BD-4312-8B3F-528DC54F382D}"/>
                  </a:ext>
                </a:extLst>
              </p14:cNvPr>
              <p14:cNvContentPartPr/>
              <p14:nvPr/>
            </p14:nvContentPartPr>
            <p14:xfrm>
              <a:off x="3911760" y="3171960"/>
              <a:ext cx="649440" cy="23040"/>
            </p14:xfrm>
          </p:contentPart>
        </mc:Choice>
        <mc:Fallback xmlns="">
          <p:pic>
            <p:nvPicPr>
              <p:cNvPr id="12" name="墨迹 11">
                <a:extLst>
                  <a:ext uri="{FF2B5EF4-FFF2-40B4-BE49-F238E27FC236}">
                    <a16:creationId xmlns:a16="http://schemas.microsoft.com/office/drawing/2014/main" id="{CCAE1F82-E3BD-4312-8B3F-528DC54F382D}"/>
                  </a:ext>
                </a:extLst>
              </p:cNvPr>
              <p:cNvPicPr/>
              <p:nvPr/>
            </p:nvPicPr>
            <p:blipFill>
              <a:blip r:embed="rId22"/>
              <a:stretch>
                <a:fillRect/>
              </a:stretch>
            </p:blipFill>
            <p:spPr>
              <a:xfrm>
                <a:off x="3895920" y="3108600"/>
                <a:ext cx="6807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墨迹 14">
                <a:extLst>
                  <a:ext uri="{FF2B5EF4-FFF2-40B4-BE49-F238E27FC236}">
                    <a16:creationId xmlns:a16="http://schemas.microsoft.com/office/drawing/2014/main" id="{B5FCB544-E9B8-4D2E-9D61-731E4747AFBD}"/>
                  </a:ext>
                </a:extLst>
              </p14:cNvPr>
              <p14:cNvContentPartPr/>
              <p14:nvPr/>
            </p14:nvContentPartPr>
            <p14:xfrm>
              <a:off x="4069800" y="3188880"/>
              <a:ext cx="28440" cy="6120"/>
            </p14:xfrm>
          </p:contentPart>
        </mc:Choice>
        <mc:Fallback xmlns="">
          <p:pic>
            <p:nvPicPr>
              <p:cNvPr id="15" name="墨迹 14">
                <a:extLst>
                  <a:ext uri="{FF2B5EF4-FFF2-40B4-BE49-F238E27FC236}">
                    <a16:creationId xmlns:a16="http://schemas.microsoft.com/office/drawing/2014/main" id="{B5FCB544-E9B8-4D2E-9D61-731E4747AFBD}"/>
                  </a:ext>
                </a:extLst>
              </p:cNvPr>
              <p:cNvPicPr/>
              <p:nvPr/>
            </p:nvPicPr>
            <p:blipFill>
              <a:blip r:embed="rId24"/>
              <a:stretch>
                <a:fillRect/>
              </a:stretch>
            </p:blipFill>
            <p:spPr>
              <a:xfrm>
                <a:off x="4053960" y="3125520"/>
                <a:ext cx="597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墨迹 15">
                <a:extLst>
                  <a:ext uri="{FF2B5EF4-FFF2-40B4-BE49-F238E27FC236}">
                    <a16:creationId xmlns:a16="http://schemas.microsoft.com/office/drawing/2014/main" id="{46F773D3-BE7B-41EA-9DDE-141E452FA580}"/>
                  </a:ext>
                </a:extLst>
              </p14:cNvPr>
              <p14:cNvContentPartPr/>
              <p14:nvPr/>
            </p14:nvContentPartPr>
            <p14:xfrm>
              <a:off x="4233240" y="3781800"/>
              <a:ext cx="254520" cy="45360"/>
            </p14:xfrm>
          </p:contentPart>
        </mc:Choice>
        <mc:Fallback xmlns="">
          <p:pic>
            <p:nvPicPr>
              <p:cNvPr id="16" name="墨迹 15">
                <a:extLst>
                  <a:ext uri="{FF2B5EF4-FFF2-40B4-BE49-F238E27FC236}">
                    <a16:creationId xmlns:a16="http://schemas.microsoft.com/office/drawing/2014/main" id="{46F773D3-BE7B-41EA-9DDE-141E452FA580}"/>
                  </a:ext>
                </a:extLst>
              </p:cNvPr>
              <p:cNvPicPr/>
              <p:nvPr/>
            </p:nvPicPr>
            <p:blipFill>
              <a:blip r:embed="rId26"/>
              <a:stretch>
                <a:fillRect/>
              </a:stretch>
            </p:blipFill>
            <p:spPr>
              <a:xfrm>
                <a:off x="4217400" y="3718440"/>
                <a:ext cx="2858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墨迹 16">
                <a:extLst>
                  <a:ext uri="{FF2B5EF4-FFF2-40B4-BE49-F238E27FC236}">
                    <a16:creationId xmlns:a16="http://schemas.microsoft.com/office/drawing/2014/main" id="{AC3803ED-7C3F-479B-8DB4-340A6F0F6750}"/>
                  </a:ext>
                </a:extLst>
              </p14:cNvPr>
              <p14:cNvContentPartPr/>
              <p14:nvPr/>
            </p14:nvContentPartPr>
            <p14:xfrm>
              <a:off x="4210920" y="4882320"/>
              <a:ext cx="299520" cy="360"/>
            </p14:xfrm>
          </p:contentPart>
        </mc:Choice>
        <mc:Fallback xmlns="">
          <p:pic>
            <p:nvPicPr>
              <p:cNvPr id="17" name="墨迹 16">
                <a:extLst>
                  <a:ext uri="{FF2B5EF4-FFF2-40B4-BE49-F238E27FC236}">
                    <a16:creationId xmlns:a16="http://schemas.microsoft.com/office/drawing/2014/main" id="{AC3803ED-7C3F-479B-8DB4-340A6F0F6750}"/>
                  </a:ext>
                </a:extLst>
              </p:cNvPr>
              <p:cNvPicPr/>
              <p:nvPr/>
            </p:nvPicPr>
            <p:blipFill>
              <a:blip r:embed="rId28"/>
              <a:stretch>
                <a:fillRect/>
              </a:stretch>
            </p:blipFill>
            <p:spPr>
              <a:xfrm>
                <a:off x="4195080" y="4818960"/>
                <a:ext cx="3308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墨迹 17">
                <a:extLst>
                  <a:ext uri="{FF2B5EF4-FFF2-40B4-BE49-F238E27FC236}">
                    <a16:creationId xmlns:a16="http://schemas.microsoft.com/office/drawing/2014/main" id="{0EE8FC13-5574-40DB-B08A-5797759F25FE}"/>
                  </a:ext>
                </a:extLst>
              </p14:cNvPr>
              <p14:cNvContentPartPr/>
              <p14:nvPr/>
            </p14:nvContentPartPr>
            <p14:xfrm>
              <a:off x="6248520" y="3832560"/>
              <a:ext cx="609840" cy="62280"/>
            </p14:xfrm>
          </p:contentPart>
        </mc:Choice>
        <mc:Fallback xmlns="">
          <p:pic>
            <p:nvPicPr>
              <p:cNvPr id="18" name="墨迹 17">
                <a:extLst>
                  <a:ext uri="{FF2B5EF4-FFF2-40B4-BE49-F238E27FC236}">
                    <a16:creationId xmlns:a16="http://schemas.microsoft.com/office/drawing/2014/main" id="{0EE8FC13-5574-40DB-B08A-5797759F25FE}"/>
                  </a:ext>
                </a:extLst>
              </p:cNvPr>
              <p:cNvPicPr/>
              <p:nvPr/>
            </p:nvPicPr>
            <p:blipFill>
              <a:blip r:embed="rId30"/>
              <a:stretch>
                <a:fillRect/>
              </a:stretch>
            </p:blipFill>
            <p:spPr>
              <a:xfrm>
                <a:off x="6232680" y="3769200"/>
                <a:ext cx="64116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墨迹 18">
                <a:extLst>
                  <a:ext uri="{FF2B5EF4-FFF2-40B4-BE49-F238E27FC236}">
                    <a16:creationId xmlns:a16="http://schemas.microsoft.com/office/drawing/2014/main" id="{C56B351B-9293-4F33-BC5C-4135FB01EF94}"/>
                  </a:ext>
                </a:extLst>
              </p14:cNvPr>
              <p14:cNvContentPartPr/>
              <p14:nvPr/>
            </p14:nvContentPartPr>
            <p14:xfrm>
              <a:off x="5983200" y="4391280"/>
              <a:ext cx="271080" cy="39960"/>
            </p14:xfrm>
          </p:contentPart>
        </mc:Choice>
        <mc:Fallback xmlns="">
          <p:pic>
            <p:nvPicPr>
              <p:cNvPr id="19" name="墨迹 18">
                <a:extLst>
                  <a:ext uri="{FF2B5EF4-FFF2-40B4-BE49-F238E27FC236}">
                    <a16:creationId xmlns:a16="http://schemas.microsoft.com/office/drawing/2014/main" id="{C56B351B-9293-4F33-BC5C-4135FB01EF94}"/>
                  </a:ext>
                </a:extLst>
              </p:cNvPr>
              <p:cNvPicPr/>
              <p:nvPr/>
            </p:nvPicPr>
            <p:blipFill>
              <a:blip r:embed="rId32"/>
              <a:stretch>
                <a:fillRect/>
              </a:stretch>
            </p:blipFill>
            <p:spPr>
              <a:xfrm>
                <a:off x="5967360" y="4327920"/>
                <a:ext cx="3024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墨迹 19">
                <a:extLst>
                  <a:ext uri="{FF2B5EF4-FFF2-40B4-BE49-F238E27FC236}">
                    <a16:creationId xmlns:a16="http://schemas.microsoft.com/office/drawing/2014/main" id="{99E8A36C-172F-4BE6-BD69-68ED4AEF29DB}"/>
                  </a:ext>
                </a:extLst>
              </p14:cNvPr>
              <p14:cNvContentPartPr/>
              <p14:nvPr/>
            </p14:nvContentPartPr>
            <p14:xfrm>
              <a:off x="7512840" y="3798720"/>
              <a:ext cx="637920" cy="56520"/>
            </p14:xfrm>
          </p:contentPart>
        </mc:Choice>
        <mc:Fallback xmlns="">
          <p:pic>
            <p:nvPicPr>
              <p:cNvPr id="20" name="墨迹 19">
                <a:extLst>
                  <a:ext uri="{FF2B5EF4-FFF2-40B4-BE49-F238E27FC236}">
                    <a16:creationId xmlns:a16="http://schemas.microsoft.com/office/drawing/2014/main" id="{99E8A36C-172F-4BE6-BD69-68ED4AEF29DB}"/>
                  </a:ext>
                </a:extLst>
              </p:cNvPr>
              <p:cNvPicPr/>
              <p:nvPr/>
            </p:nvPicPr>
            <p:blipFill>
              <a:blip r:embed="rId34"/>
              <a:stretch>
                <a:fillRect/>
              </a:stretch>
            </p:blipFill>
            <p:spPr>
              <a:xfrm>
                <a:off x="7497000" y="3735360"/>
                <a:ext cx="6692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墨迹 20">
                <a:extLst>
                  <a:ext uri="{FF2B5EF4-FFF2-40B4-BE49-F238E27FC236}">
                    <a16:creationId xmlns:a16="http://schemas.microsoft.com/office/drawing/2014/main" id="{091E0824-2AE6-410F-8D88-650F8300A5AF}"/>
                  </a:ext>
                </a:extLst>
              </p14:cNvPr>
              <p14:cNvContentPartPr/>
              <p14:nvPr/>
            </p14:nvContentPartPr>
            <p14:xfrm>
              <a:off x="7704720" y="4391280"/>
              <a:ext cx="96120" cy="17280"/>
            </p14:xfrm>
          </p:contentPart>
        </mc:Choice>
        <mc:Fallback xmlns="">
          <p:pic>
            <p:nvPicPr>
              <p:cNvPr id="21" name="墨迹 20">
                <a:extLst>
                  <a:ext uri="{FF2B5EF4-FFF2-40B4-BE49-F238E27FC236}">
                    <a16:creationId xmlns:a16="http://schemas.microsoft.com/office/drawing/2014/main" id="{091E0824-2AE6-410F-8D88-650F8300A5AF}"/>
                  </a:ext>
                </a:extLst>
              </p:cNvPr>
              <p:cNvPicPr/>
              <p:nvPr/>
            </p:nvPicPr>
            <p:blipFill>
              <a:blip r:embed="rId36"/>
              <a:stretch>
                <a:fillRect/>
              </a:stretch>
            </p:blipFill>
            <p:spPr>
              <a:xfrm>
                <a:off x="7688880" y="4327920"/>
                <a:ext cx="1274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墨迹 26">
                <a:extLst>
                  <a:ext uri="{FF2B5EF4-FFF2-40B4-BE49-F238E27FC236}">
                    <a16:creationId xmlns:a16="http://schemas.microsoft.com/office/drawing/2014/main" id="{17741F74-95FE-4EDE-B9A9-72B04CB84C73}"/>
                  </a:ext>
                </a:extLst>
              </p14:cNvPr>
              <p14:cNvContentPartPr/>
              <p14:nvPr/>
            </p14:nvContentPartPr>
            <p14:xfrm>
              <a:off x="7936200" y="4442040"/>
              <a:ext cx="360" cy="360"/>
            </p14:xfrm>
          </p:contentPart>
        </mc:Choice>
        <mc:Fallback xmlns="">
          <p:pic>
            <p:nvPicPr>
              <p:cNvPr id="27" name="墨迹 26">
                <a:extLst>
                  <a:ext uri="{FF2B5EF4-FFF2-40B4-BE49-F238E27FC236}">
                    <a16:creationId xmlns:a16="http://schemas.microsoft.com/office/drawing/2014/main" id="{17741F74-95FE-4EDE-B9A9-72B04CB84C73}"/>
                  </a:ext>
                </a:extLst>
              </p:cNvPr>
              <p:cNvPicPr/>
              <p:nvPr/>
            </p:nvPicPr>
            <p:blipFill>
              <a:blip r:embed="rId38"/>
              <a:stretch>
                <a:fillRect/>
              </a:stretch>
            </p:blipFill>
            <p:spPr>
              <a:xfrm>
                <a:off x="7920360" y="437868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墨迹 28">
                <a:extLst>
                  <a:ext uri="{FF2B5EF4-FFF2-40B4-BE49-F238E27FC236}">
                    <a16:creationId xmlns:a16="http://schemas.microsoft.com/office/drawing/2014/main" id="{D88CFA32-FF44-47AC-950A-E7E372292C12}"/>
                  </a:ext>
                </a:extLst>
              </p14:cNvPr>
              <p14:cNvContentPartPr/>
              <p14:nvPr/>
            </p14:nvContentPartPr>
            <p14:xfrm>
              <a:off x="3437640" y="4148640"/>
              <a:ext cx="559080" cy="502560"/>
            </p14:xfrm>
          </p:contentPart>
        </mc:Choice>
        <mc:Fallback xmlns="">
          <p:pic>
            <p:nvPicPr>
              <p:cNvPr id="29" name="墨迹 28">
                <a:extLst>
                  <a:ext uri="{FF2B5EF4-FFF2-40B4-BE49-F238E27FC236}">
                    <a16:creationId xmlns:a16="http://schemas.microsoft.com/office/drawing/2014/main" id="{D88CFA32-FF44-47AC-950A-E7E372292C12}"/>
                  </a:ext>
                </a:extLst>
              </p:cNvPr>
              <p:cNvPicPr/>
              <p:nvPr/>
            </p:nvPicPr>
            <p:blipFill>
              <a:blip r:embed="rId40"/>
              <a:stretch>
                <a:fillRect/>
              </a:stretch>
            </p:blipFill>
            <p:spPr>
              <a:xfrm>
                <a:off x="3421800" y="4085280"/>
                <a:ext cx="590400" cy="629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墨迹 30">
                <a:extLst>
                  <a:ext uri="{FF2B5EF4-FFF2-40B4-BE49-F238E27FC236}">
                    <a16:creationId xmlns:a16="http://schemas.microsoft.com/office/drawing/2014/main" id="{CA0021F5-29BA-4435-AC55-BB8D93375CC0}"/>
                  </a:ext>
                </a:extLst>
              </p14:cNvPr>
              <p14:cNvContentPartPr/>
              <p14:nvPr/>
            </p14:nvContentPartPr>
            <p14:xfrm>
              <a:off x="3471480" y="2607480"/>
              <a:ext cx="1806480" cy="2890440"/>
            </p14:xfrm>
          </p:contentPart>
        </mc:Choice>
        <mc:Fallback xmlns="">
          <p:pic>
            <p:nvPicPr>
              <p:cNvPr id="31" name="墨迹 30">
                <a:extLst>
                  <a:ext uri="{FF2B5EF4-FFF2-40B4-BE49-F238E27FC236}">
                    <a16:creationId xmlns:a16="http://schemas.microsoft.com/office/drawing/2014/main" id="{CA0021F5-29BA-4435-AC55-BB8D93375CC0}"/>
                  </a:ext>
                </a:extLst>
              </p:cNvPr>
              <p:cNvPicPr/>
              <p:nvPr/>
            </p:nvPicPr>
            <p:blipFill>
              <a:blip r:embed="rId42"/>
              <a:stretch>
                <a:fillRect/>
              </a:stretch>
            </p:blipFill>
            <p:spPr>
              <a:xfrm>
                <a:off x="3455640" y="2544120"/>
                <a:ext cx="1837800" cy="3017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墨迹 31">
                <a:extLst>
                  <a:ext uri="{FF2B5EF4-FFF2-40B4-BE49-F238E27FC236}">
                    <a16:creationId xmlns:a16="http://schemas.microsoft.com/office/drawing/2014/main" id="{AA1D1394-A2CF-49B2-8334-92468CC68A71}"/>
                  </a:ext>
                </a:extLst>
              </p14:cNvPr>
              <p14:cNvContentPartPr/>
              <p14:nvPr/>
            </p14:nvContentPartPr>
            <p14:xfrm>
              <a:off x="5604840" y="3804120"/>
              <a:ext cx="2760480" cy="1112400"/>
            </p14:xfrm>
          </p:contentPart>
        </mc:Choice>
        <mc:Fallback xmlns="">
          <p:pic>
            <p:nvPicPr>
              <p:cNvPr id="32" name="墨迹 31">
                <a:extLst>
                  <a:ext uri="{FF2B5EF4-FFF2-40B4-BE49-F238E27FC236}">
                    <a16:creationId xmlns:a16="http://schemas.microsoft.com/office/drawing/2014/main" id="{AA1D1394-A2CF-49B2-8334-92468CC68A71}"/>
                  </a:ext>
                </a:extLst>
              </p:cNvPr>
              <p:cNvPicPr/>
              <p:nvPr/>
            </p:nvPicPr>
            <p:blipFill>
              <a:blip r:embed="rId44"/>
              <a:stretch>
                <a:fillRect/>
              </a:stretch>
            </p:blipFill>
            <p:spPr>
              <a:xfrm>
                <a:off x="5589000" y="3740760"/>
                <a:ext cx="2791800" cy="1239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3" name="墨迹 32">
                <a:extLst>
                  <a:ext uri="{FF2B5EF4-FFF2-40B4-BE49-F238E27FC236}">
                    <a16:creationId xmlns:a16="http://schemas.microsoft.com/office/drawing/2014/main" id="{F1F0C9B8-E111-4C85-AC21-5E043B5D9BD5}"/>
                  </a:ext>
                </a:extLst>
              </p14:cNvPr>
              <p14:cNvContentPartPr/>
              <p14:nvPr/>
            </p14:nvContentPartPr>
            <p14:xfrm>
              <a:off x="8235360" y="5508720"/>
              <a:ext cx="17280" cy="11880"/>
            </p14:xfrm>
          </p:contentPart>
        </mc:Choice>
        <mc:Fallback xmlns="">
          <p:pic>
            <p:nvPicPr>
              <p:cNvPr id="33" name="墨迹 32">
                <a:extLst>
                  <a:ext uri="{FF2B5EF4-FFF2-40B4-BE49-F238E27FC236}">
                    <a16:creationId xmlns:a16="http://schemas.microsoft.com/office/drawing/2014/main" id="{F1F0C9B8-E111-4C85-AC21-5E043B5D9BD5}"/>
                  </a:ext>
                </a:extLst>
              </p:cNvPr>
              <p:cNvPicPr/>
              <p:nvPr/>
            </p:nvPicPr>
            <p:blipFill>
              <a:blip r:embed="rId46"/>
              <a:stretch>
                <a:fillRect/>
              </a:stretch>
            </p:blipFill>
            <p:spPr>
              <a:xfrm>
                <a:off x="8219520" y="5445360"/>
                <a:ext cx="486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墨迹 33">
                <a:extLst>
                  <a:ext uri="{FF2B5EF4-FFF2-40B4-BE49-F238E27FC236}">
                    <a16:creationId xmlns:a16="http://schemas.microsoft.com/office/drawing/2014/main" id="{AE6019F5-D1AE-4F7B-8676-F04C513C0236}"/>
                  </a:ext>
                </a:extLst>
              </p14:cNvPr>
              <p14:cNvContentPartPr/>
              <p14:nvPr/>
            </p14:nvContentPartPr>
            <p14:xfrm>
              <a:off x="5593680" y="5396040"/>
              <a:ext cx="2596680" cy="158400"/>
            </p14:xfrm>
          </p:contentPart>
        </mc:Choice>
        <mc:Fallback xmlns="">
          <p:pic>
            <p:nvPicPr>
              <p:cNvPr id="34" name="墨迹 33">
                <a:extLst>
                  <a:ext uri="{FF2B5EF4-FFF2-40B4-BE49-F238E27FC236}">
                    <a16:creationId xmlns:a16="http://schemas.microsoft.com/office/drawing/2014/main" id="{AE6019F5-D1AE-4F7B-8676-F04C513C0236}"/>
                  </a:ext>
                </a:extLst>
              </p:cNvPr>
              <p:cNvPicPr/>
              <p:nvPr/>
            </p:nvPicPr>
            <p:blipFill>
              <a:blip r:embed="rId48"/>
              <a:stretch>
                <a:fillRect/>
              </a:stretch>
            </p:blipFill>
            <p:spPr>
              <a:xfrm>
                <a:off x="5577840" y="5332680"/>
                <a:ext cx="262800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5" name="墨迹 34">
                <a:extLst>
                  <a:ext uri="{FF2B5EF4-FFF2-40B4-BE49-F238E27FC236}">
                    <a16:creationId xmlns:a16="http://schemas.microsoft.com/office/drawing/2014/main" id="{9429792A-C22F-4D8F-8B0C-9EDDFE922B85}"/>
                  </a:ext>
                </a:extLst>
              </p14:cNvPr>
              <p14:cNvContentPartPr/>
              <p14:nvPr/>
            </p14:nvContentPartPr>
            <p14:xfrm>
              <a:off x="6242760" y="5565240"/>
              <a:ext cx="886680" cy="17280"/>
            </p14:xfrm>
          </p:contentPart>
        </mc:Choice>
        <mc:Fallback xmlns="">
          <p:pic>
            <p:nvPicPr>
              <p:cNvPr id="35" name="墨迹 34">
                <a:extLst>
                  <a:ext uri="{FF2B5EF4-FFF2-40B4-BE49-F238E27FC236}">
                    <a16:creationId xmlns:a16="http://schemas.microsoft.com/office/drawing/2014/main" id="{9429792A-C22F-4D8F-8B0C-9EDDFE922B85}"/>
                  </a:ext>
                </a:extLst>
              </p:cNvPr>
              <p:cNvPicPr/>
              <p:nvPr/>
            </p:nvPicPr>
            <p:blipFill>
              <a:blip r:embed="rId50"/>
              <a:stretch>
                <a:fillRect/>
              </a:stretch>
            </p:blipFill>
            <p:spPr>
              <a:xfrm>
                <a:off x="6226920" y="5501880"/>
                <a:ext cx="9180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6" name="墨迹 35">
                <a:extLst>
                  <a:ext uri="{FF2B5EF4-FFF2-40B4-BE49-F238E27FC236}">
                    <a16:creationId xmlns:a16="http://schemas.microsoft.com/office/drawing/2014/main" id="{F6FA9982-8986-42E3-B659-B724B7975AB7}"/>
                  </a:ext>
                </a:extLst>
              </p14:cNvPr>
              <p14:cNvContentPartPr/>
              <p14:nvPr/>
            </p14:nvContentPartPr>
            <p14:xfrm>
              <a:off x="5526000" y="5836320"/>
              <a:ext cx="34200" cy="11520"/>
            </p14:xfrm>
          </p:contentPart>
        </mc:Choice>
        <mc:Fallback xmlns="">
          <p:pic>
            <p:nvPicPr>
              <p:cNvPr id="36" name="墨迹 35">
                <a:extLst>
                  <a:ext uri="{FF2B5EF4-FFF2-40B4-BE49-F238E27FC236}">
                    <a16:creationId xmlns:a16="http://schemas.microsoft.com/office/drawing/2014/main" id="{F6FA9982-8986-42E3-B659-B724B7975AB7}"/>
                  </a:ext>
                </a:extLst>
              </p:cNvPr>
              <p:cNvPicPr/>
              <p:nvPr/>
            </p:nvPicPr>
            <p:blipFill>
              <a:blip r:embed="rId52"/>
              <a:stretch>
                <a:fillRect/>
              </a:stretch>
            </p:blipFill>
            <p:spPr>
              <a:xfrm>
                <a:off x="5510160" y="5772960"/>
                <a:ext cx="655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7" name="墨迹 36">
                <a:extLst>
                  <a:ext uri="{FF2B5EF4-FFF2-40B4-BE49-F238E27FC236}">
                    <a16:creationId xmlns:a16="http://schemas.microsoft.com/office/drawing/2014/main" id="{96F6190F-0176-4C6D-95AC-BF3819A20E96}"/>
                  </a:ext>
                </a:extLst>
              </p14:cNvPr>
              <p14:cNvContentPartPr/>
              <p14:nvPr/>
            </p14:nvContentPartPr>
            <p14:xfrm>
              <a:off x="5576760" y="5785560"/>
              <a:ext cx="1095480" cy="45360"/>
            </p14:xfrm>
          </p:contentPart>
        </mc:Choice>
        <mc:Fallback xmlns="">
          <p:pic>
            <p:nvPicPr>
              <p:cNvPr id="37" name="墨迹 36">
                <a:extLst>
                  <a:ext uri="{FF2B5EF4-FFF2-40B4-BE49-F238E27FC236}">
                    <a16:creationId xmlns:a16="http://schemas.microsoft.com/office/drawing/2014/main" id="{96F6190F-0176-4C6D-95AC-BF3819A20E96}"/>
                  </a:ext>
                </a:extLst>
              </p:cNvPr>
              <p:cNvPicPr/>
              <p:nvPr/>
            </p:nvPicPr>
            <p:blipFill>
              <a:blip r:embed="rId54"/>
              <a:stretch>
                <a:fillRect/>
              </a:stretch>
            </p:blipFill>
            <p:spPr>
              <a:xfrm>
                <a:off x="5560920" y="5722200"/>
                <a:ext cx="11268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8" name="墨迹 37">
                <a:extLst>
                  <a:ext uri="{FF2B5EF4-FFF2-40B4-BE49-F238E27FC236}">
                    <a16:creationId xmlns:a16="http://schemas.microsoft.com/office/drawing/2014/main" id="{65751E8A-115D-4959-BDD5-367EE84F6017}"/>
                  </a:ext>
                </a:extLst>
              </p14:cNvPr>
              <p14:cNvContentPartPr/>
              <p14:nvPr/>
            </p14:nvContentPartPr>
            <p14:xfrm>
              <a:off x="7298280" y="5785560"/>
              <a:ext cx="474480" cy="68040"/>
            </p14:xfrm>
          </p:contentPart>
        </mc:Choice>
        <mc:Fallback xmlns="">
          <p:pic>
            <p:nvPicPr>
              <p:cNvPr id="38" name="墨迹 37">
                <a:extLst>
                  <a:ext uri="{FF2B5EF4-FFF2-40B4-BE49-F238E27FC236}">
                    <a16:creationId xmlns:a16="http://schemas.microsoft.com/office/drawing/2014/main" id="{65751E8A-115D-4959-BDD5-367EE84F6017}"/>
                  </a:ext>
                </a:extLst>
              </p:cNvPr>
              <p:cNvPicPr/>
              <p:nvPr/>
            </p:nvPicPr>
            <p:blipFill>
              <a:blip r:embed="rId56"/>
              <a:stretch>
                <a:fillRect/>
              </a:stretch>
            </p:blipFill>
            <p:spPr>
              <a:xfrm>
                <a:off x="7282440" y="5722200"/>
                <a:ext cx="505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墨迹 38">
                <a:extLst>
                  <a:ext uri="{FF2B5EF4-FFF2-40B4-BE49-F238E27FC236}">
                    <a16:creationId xmlns:a16="http://schemas.microsoft.com/office/drawing/2014/main" id="{A935DC23-C020-4051-9833-EAA38D822747}"/>
                  </a:ext>
                </a:extLst>
              </p14:cNvPr>
              <p14:cNvContentPartPr/>
              <p14:nvPr/>
            </p14:nvContentPartPr>
            <p14:xfrm>
              <a:off x="5779800" y="6067800"/>
              <a:ext cx="327960" cy="39600"/>
            </p14:xfrm>
          </p:contentPart>
        </mc:Choice>
        <mc:Fallback xmlns="">
          <p:pic>
            <p:nvPicPr>
              <p:cNvPr id="39" name="墨迹 38">
                <a:extLst>
                  <a:ext uri="{FF2B5EF4-FFF2-40B4-BE49-F238E27FC236}">
                    <a16:creationId xmlns:a16="http://schemas.microsoft.com/office/drawing/2014/main" id="{A935DC23-C020-4051-9833-EAA38D822747}"/>
                  </a:ext>
                </a:extLst>
              </p:cNvPr>
              <p:cNvPicPr/>
              <p:nvPr/>
            </p:nvPicPr>
            <p:blipFill>
              <a:blip r:embed="rId58"/>
              <a:stretch>
                <a:fillRect/>
              </a:stretch>
            </p:blipFill>
            <p:spPr>
              <a:xfrm>
                <a:off x="5763960" y="6004440"/>
                <a:ext cx="3592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0" name="墨迹 39">
                <a:extLst>
                  <a:ext uri="{FF2B5EF4-FFF2-40B4-BE49-F238E27FC236}">
                    <a16:creationId xmlns:a16="http://schemas.microsoft.com/office/drawing/2014/main" id="{20F29E31-A9AC-4748-B1F1-EC1C83CCD045}"/>
                  </a:ext>
                </a:extLst>
              </p14:cNvPr>
              <p14:cNvContentPartPr/>
              <p14:nvPr/>
            </p14:nvContentPartPr>
            <p14:xfrm>
              <a:off x="6575760" y="6067800"/>
              <a:ext cx="756720" cy="34200"/>
            </p14:xfrm>
          </p:contentPart>
        </mc:Choice>
        <mc:Fallback xmlns="">
          <p:pic>
            <p:nvPicPr>
              <p:cNvPr id="40" name="墨迹 39">
                <a:extLst>
                  <a:ext uri="{FF2B5EF4-FFF2-40B4-BE49-F238E27FC236}">
                    <a16:creationId xmlns:a16="http://schemas.microsoft.com/office/drawing/2014/main" id="{20F29E31-A9AC-4748-B1F1-EC1C83CCD045}"/>
                  </a:ext>
                </a:extLst>
              </p:cNvPr>
              <p:cNvPicPr/>
              <p:nvPr/>
            </p:nvPicPr>
            <p:blipFill>
              <a:blip r:embed="rId60"/>
              <a:stretch>
                <a:fillRect/>
              </a:stretch>
            </p:blipFill>
            <p:spPr>
              <a:xfrm>
                <a:off x="6559920" y="6004440"/>
                <a:ext cx="7880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1" name="墨迹 40">
                <a:extLst>
                  <a:ext uri="{FF2B5EF4-FFF2-40B4-BE49-F238E27FC236}">
                    <a16:creationId xmlns:a16="http://schemas.microsoft.com/office/drawing/2014/main" id="{834D6533-A024-403B-8161-E7188DC6A2D7}"/>
                  </a:ext>
                </a:extLst>
              </p14:cNvPr>
              <p14:cNvContentPartPr/>
              <p14:nvPr/>
            </p14:nvContentPartPr>
            <p14:xfrm>
              <a:off x="7744320" y="5920920"/>
              <a:ext cx="360" cy="6120"/>
            </p14:xfrm>
          </p:contentPart>
        </mc:Choice>
        <mc:Fallback xmlns="">
          <p:pic>
            <p:nvPicPr>
              <p:cNvPr id="41" name="墨迹 40">
                <a:extLst>
                  <a:ext uri="{FF2B5EF4-FFF2-40B4-BE49-F238E27FC236}">
                    <a16:creationId xmlns:a16="http://schemas.microsoft.com/office/drawing/2014/main" id="{834D6533-A024-403B-8161-E7188DC6A2D7}"/>
                  </a:ext>
                </a:extLst>
              </p:cNvPr>
              <p:cNvPicPr/>
              <p:nvPr/>
            </p:nvPicPr>
            <p:blipFill>
              <a:blip r:embed="rId62"/>
              <a:stretch>
                <a:fillRect/>
              </a:stretch>
            </p:blipFill>
            <p:spPr>
              <a:xfrm>
                <a:off x="7728480" y="5857560"/>
                <a:ext cx="316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2" name="墨迹 41">
                <a:extLst>
                  <a:ext uri="{FF2B5EF4-FFF2-40B4-BE49-F238E27FC236}">
                    <a16:creationId xmlns:a16="http://schemas.microsoft.com/office/drawing/2014/main" id="{32FC787A-B400-4E77-A265-F51983170209}"/>
                  </a:ext>
                </a:extLst>
              </p14:cNvPr>
              <p14:cNvContentPartPr/>
              <p14:nvPr/>
            </p14:nvContentPartPr>
            <p14:xfrm>
              <a:off x="7772400" y="4453200"/>
              <a:ext cx="360" cy="360"/>
            </p14:xfrm>
          </p:contentPart>
        </mc:Choice>
        <mc:Fallback xmlns="">
          <p:pic>
            <p:nvPicPr>
              <p:cNvPr id="42" name="墨迹 41">
                <a:extLst>
                  <a:ext uri="{FF2B5EF4-FFF2-40B4-BE49-F238E27FC236}">
                    <a16:creationId xmlns:a16="http://schemas.microsoft.com/office/drawing/2014/main" id="{32FC787A-B400-4E77-A265-F51983170209}"/>
                  </a:ext>
                </a:extLst>
              </p:cNvPr>
              <p:cNvPicPr/>
              <p:nvPr/>
            </p:nvPicPr>
            <p:blipFill>
              <a:blip r:embed="rId38"/>
              <a:stretch>
                <a:fillRect/>
              </a:stretch>
            </p:blipFill>
            <p:spPr>
              <a:xfrm>
                <a:off x="7756560" y="438984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墨迹 42">
                <a:extLst>
                  <a:ext uri="{FF2B5EF4-FFF2-40B4-BE49-F238E27FC236}">
                    <a16:creationId xmlns:a16="http://schemas.microsoft.com/office/drawing/2014/main" id="{08D0DD65-8B05-4C80-BB12-B3C5045A4E08}"/>
                  </a:ext>
                </a:extLst>
              </p14:cNvPr>
              <p14:cNvContentPartPr/>
              <p14:nvPr/>
            </p14:nvContentPartPr>
            <p14:xfrm>
              <a:off x="3646440" y="4278240"/>
              <a:ext cx="288000" cy="96480"/>
            </p14:xfrm>
          </p:contentPart>
        </mc:Choice>
        <mc:Fallback xmlns="">
          <p:pic>
            <p:nvPicPr>
              <p:cNvPr id="43" name="墨迹 42">
                <a:extLst>
                  <a:ext uri="{FF2B5EF4-FFF2-40B4-BE49-F238E27FC236}">
                    <a16:creationId xmlns:a16="http://schemas.microsoft.com/office/drawing/2014/main" id="{08D0DD65-8B05-4C80-BB12-B3C5045A4E08}"/>
                  </a:ext>
                </a:extLst>
              </p:cNvPr>
              <p:cNvPicPr/>
              <p:nvPr/>
            </p:nvPicPr>
            <p:blipFill>
              <a:blip r:embed="rId65"/>
              <a:stretch>
                <a:fillRect/>
              </a:stretch>
            </p:blipFill>
            <p:spPr>
              <a:xfrm>
                <a:off x="3630600" y="4214880"/>
                <a:ext cx="3193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4" name="墨迹 43">
                <a:extLst>
                  <a:ext uri="{FF2B5EF4-FFF2-40B4-BE49-F238E27FC236}">
                    <a16:creationId xmlns:a16="http://schemas.microsoft.com/office/drawing/2014/main" id="{ED733AC3-ABBB-4CFA-8CC8-8C93769A6477}"/>
                  </a:ext>
                </a:extLst>
              </p14:cNvPr>
              <p14:cNvContentPartPr/>
              <p14:nvPr/>
            </p14:nvContentPartPr>
            <p14:xfrm>
              <a:off x="7445160" y="6045120"/>
              <a:ext cx="360" cy="360"/>
            </p14:xfrm>
          </p:contentPart>
        </mc:Choice>
        <mc:Fallback xmlns="">
          <p:pic>
            <p:nvPicPr>
              <p:cNvPr id="44" name="墨迹 43">
                <a:extLst>
                  <a:ext uri="{FF2B5EF4-FFF2-40B4-BE49-F238E27FC236}">
                    <a16:creationId xmlns:a16="http://schemas.microsoft.com/office/drawing/2014/main" id="{ED733AC3-ABBB-4CFA-8CC8-8C93769A6477}"/>
                  </a:ext>
                </a:extLst>
              </p:cNvPr>
              <p:cNvPicPr/>
              <p:nvPr/>
            </p:nvPicPr>
            <p:blipFill>
              <a:blip r:embed="rId38"/>
              <a:stretch>
                <a:fillRect/>
              </a:stretch>
            </p:blipFill>
            <p:spPr>
              <a:xfrm>
                <a:off x="7429320" y="598176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5" name="墨迹 44">
                <a:extLst>
                  <a:ext uri="{FF2B5EF4-FFF2-40B4-BE49-F238E27FC236}">
                    <a16:creationId xmlns:a16="http://schemas.microsoft.com/office/drawing/2014/main" id="{57BE5E2A-C879-4207-BCFA-C196F8573604}"/>
                  </a:ext>
                </a:extLst>
              </p14:cNvPr>
              <p14:cNvContentPartPr/>
              <p14:nvPr/>
            </p14:nvContentPartPr>
            <p14:xfrm>
              <a:off x="9962280" y="3832560"/>
              <a:ext cx="1055880" cy="73440"/>
            </p14:xfrm>
          </p:contentPart>
        </mc:Choice>
        <mc:Fallback xmlns="">
          <p:pic>
            <p:nvPicPr>
              <p:cNvPr id="45" name="墨迹 44">
                <a:extLst>
                  <a:ext uri="{FF2B5EF4-FFF2-40B4-BE49-F238E27FC236}">
                    <a16:creationId xmlns:a16="http://schemas.microsoft.com/office/drawing/2014/main" id="{57BE5E2A-C879-4207-BCFA-C196F8573604}"/>
                  </a:ext>
                </a:extLst>
              </p:cNvPr>
              <p:cNvPicPr/>
              <p:nvPr/>
            </p:nvPicPr>
            <p:blipFill>
              <a:blip r:embed="rId68"/>
              <a:stretch>
                <a:fillRect/>
              </a:stretch>
            </p:blipFill>
            <p:spPr>
              <a:xfrm>
                <a:off x="9946440" y="3769200"/>
                <a:ext cx="10872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6" name="墨迹 45">
                <a:extLst>
                  <a:ext uri="{FF2B5EF4-FFF2-40B4-BE49-F238E27FC236}">
                    <a16:creationId xmlns:a16="http://schemas.microsoft.com/office/drawing/2014/main" id="{81FC05B6-8393-429B-959B-B177A677901C}"/>
                  </a:ext>
                </a:extLst>
              </p14:cNvPr>
              <p14:cNvContentPartPr/>
              <p14:nvPr/>
            </p14:nvContentPartPr>
            <p14:xfrm>
              <a:off x="886320" y="1501200"/>
              <a:ext cx="1275840" cy="79560"/>
            </p14:xfrm>
          </p:contentPart>
        </mc:Choice>
        <mc:Fallback xmlns="">
          <p:pic>
            <p:nvPicPr>
              <p:cNvPr id="46" name="墨迹 45">
                <a:extLst>
                  <a:ext uri="{FF2B5EF4-FFF2-40B4-BE49-F238E27FC236}">
                    <a16:creationId xmlns:a16="http://schemas.microsoft.com/office/drawing/2014/main" id="{81FC05B6-8393-429B-959B-B177A677901C}"/>
                  </a:ext>
                </a:extLst>
              </p:cNvPr>
              <p:cNvPicPr/>
              <p:nvPr/>
            </p:nvPicPr>
            <p:blipFill>
              <a:blip r:embed="rId70"/>
              <a:stretch>
                <a:fillRect/>
              </a:stretch>
            </p:blipFill>
            <p:spPr>
              <a:xfrm>
                <a:off x="870480" y="1437840"/>
                <a:ext cx="13071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墨迹 46">
                <a:extLst>
                  <a:ext uri="{FF2B5EF4-FFF2-40B4-BE49-F238E27FC236}">
                    <a16:creationId xmlns:a16="http://schemas.microsoft.com/office/drawing/2014/main" id="{E4D3D94B-138D-45E5-AD26-3B120C2FB157}"/>
                  </a:ext>
                </a:extLst>
              </p14:cNvPr>
              <p14:cNvContentPartPr/>
              <p14:nvPr/>
            </p14:nvContentPartPr>
            <p14:xfrm>
              <a:off x="2336760" y="3685680"/>
              <a:ext cx="395640" cy="17280"/>
            </p14:xfrm>
          </p:contentPart>
        </mc:Choice>
        <mc:Fallback xmlns="">
          <p:pic>
            <p:nvPicPr>
              <p:cNvPr id="47" name="墨迹 46">
                <a:extLst>
                  <a:ext uri="{FF2B5EF4-FFF2-40B4-BE49-F238E27FC236}">
                    <a16:creationId xmlns:a16="http://schemas.microsoft.com/office/drawing/2014/main" id="{E4D3D94B-138D-45E5-AD26-3B120C2FB157}"/>
                  </a:ext>
                </a:extLst>
              </p:cNvPr>
              <p:cNvPicPr/>
              <p:nvPr/>
            </p:nvPicPr>
            <p:blipFill>
              <a:blip r:embed="rId72"/>
              <a:stretch>
                <a:fillRect/>
              </a:stretch>
            </p:blipFill>
            <p:spPr>
              <a:xfrm>
                <a:off x="2320920" y="3622320"/>
                <a:ext cx="426960" cy="144000"/>
              </a:xfrm>
              <a:prstGeom prst="rect">
                <a:avLst/>
              </a:prstGeom>
            </p:spPr>
          </p:pic>
        </mc:Fallback>
      </mc:AlternateContent>
    </p:spTree>
    <p:extLst>
      <p:ext uri="{BB962C8B-B14F-4D97-AF65-F5344CB8AC3E}">
        <p14:creationId xmlns:p14="http://schemas.microsoft.com/office/powerpoint/2010/main" val="41988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500" fill="hold"/>
                                        <p:tgtEl>
                                          <p:spTgt spid="96"/>
                                        </p:tgtEl>
                                        <p:attrNameLst>
                                          <p:attrName>ppt_x</p:attrName>
                                        </p:attrNameLst>
                                      </p:cBhvr>
                                      <p:tavLst>
                                        <p:tav tm="0">
                                          <p:val>
                                            <p:strVal val="#ppt_x"/>
                                          </p:val>
                                        </p:tav>
                                        <p:tav tm="100000">
                                          <p:val>
                                            <p:strVal val="#ppt_x"/>
                                          </p:val>
                                        </p:tav>
                                      </p:tavLst>
                                    </p:anim>
                                    <p:anim calcmode="lin" valueType="num">
                                      <p:cBhvr additive="base">
                                        <p:cTn id="8"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1"/>
                                        </p:tgtEl>
                                        <p:attrNameLst>
                                          <p:attrName>style.visibility</p:attrName>
                                        </p:attrNameLst>
                                      </p:cBhvr>
                                      <p:to>
                                        <p:strVal val="visible"/>
                                      </p:to>
                                    </p:set>
                                    <p:anim calcmode="lin" valueType="num">
                                      <p:cBhvr additive="base">
                                        <p:cTn id="13" dur="500" fill="hold"/>
                                        <p:tgtEl>
                                          <p:spTgt spid="91"/>
                                        </p:tgtEl>
                                        <p:attrNameLst>
                                          <p:attrName>ppt_x</p:attrName>
                                        </p:attrNameLst>
                                      </p:cBhvr>
                                      <p:tavLst>
                                        <p:tav tm="0">
                                          <p:val>
                                            <p:strVal val="#ppt_x"/>
                                          </p:val>
                                        </p:tav>
                                        <p:tav tm="100000">
                                          <p:val>
                                            <p:strVal val="#ppt_x"/>
                                          </p:val>
                                        </p:tav>
                                      </p:tavLst>
                                    </p:anim>
                                    <p:anim calcmode="lin" valueType="num">
                                      <p:cBhvr additive="base">
                                        <p:cTn id="14" dur="500" fill="hold"/>
                                        <p:tgtEl>
                                          <p:spTgt spid="9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 calcmode="lin" valueType="num">
                                      <p:cBhvr additive="base">
                                        <p:cTn id="17" dur="500" fill="hold"/>
                                        <p:tgtEl>
                                          <p:spTgt spid="90"/>
                                        </p:tgtEl>
                                        <p:attrNameLst>
                                          <p:attrName>ppt_x</p:attrName>
                                        </p:attrNameLst>
                                      </p:cBhvr>
                                      <p:tavLst>
                                        <p:tav tm="0">
                                          <p:val>
                                            <p:strVal val="#ppt_x"/>
                                          </p:val>
                                        </p:tav>
                                        <p:tav tm="100000">
                                          <p:val>
                                            <p:strVal val="#ppt_x"/>
                                          </p:val>
                                        </p:tav>
                                      </p:tavLst>
                                    </p:anim>
                                    <p:anim calcmode="lin" valueType="num">
                                      <p:cBhvr additive="base">
                                        <p:cTn id="18" dur="500" fill="hold"/>
                                        <p:tgtEl>
                                          <p:spTgt spid="9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7"/>
                                        </p:tgtEl>
                                        <p:attrNameLst>
                                          <p:attrName>style.visibility</p:attrName>
                                        </p:attrNameLst>
                                      </p:cBhvr>
                                      <p:to>
                                        <p:strVal val="visible"/>
                                      </p:to>
                                    </p:set>
                                    <p:anim calcmode="lin" valueType="num">
                                      <p:cBhvr additive="base">
                                        <p:cTn id="21" dur="500" fill="hold"/>
                                        <p:tgtEl>
                                          <p:spTgt spid="127"/>
                                        </p:tgtEl>
                                        <p:attrNameLst>
                                          <p:attrName>ppt_x</p:attrName>
                                        </p:attrNameLst>
                                      </p:cBhvr>
                                      <p:tavLst>
                                        <p:tav tm="0">
                                          <p:val>
                                            <p:strVal val="#ppt_x"/>
                                          </p:val>
                                        </p:tav>
                                        <p:tav tm="100000">
                                          <p:val>
                                            <p:strVal val="#ppt_x"/>
                                          </p:val>
                                        </p:tav>
                                      </p:tavLst>
                                    </p:anim>
                                    <p:anim calcmode="lin" valueType="num">
                                      <p:cBhvr additive="base">
                                        <p:cTn id="22" dur="500" fill="hold"/>
                                        <p:tgtEl>
                                          <p:spTgt spid="12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0"/>
                                        </p:tgtEl>
                                        <p:attrNameLst>
                                          <p:attrName>style.visibility</p:attrName>
                                        </p:attrNameLst>
                                      </p:cBhvr>
                                      <p:to>
                                        <p:strVal val="visible"/>
                                      </p:to>
                                    </p:set>
                                    <p:anim calcmode="lin" valueType="num">
                                      <p:cBhvr additive="base">
                                        <p:cTn id="27" dur="500" fill="hold"/>
                                        <p:tgtEl>
                                          <p:spTgt spid="100"/>
                                        </p:tgtEl>
                                        <p:attrNameLst>
                                          <p:attrName>ppt_x</p:attrName>
                                        </p:attrNameLst>
                                      </p:cBhvr>
                                      <p:tavLst>
                                        <p:tav tm="0">
                                          <p:val>
                                            <p:strVal val="#ppt_x"/>
                                          </p:val>
                                        </p:tav>
                                        <p:tav tm="100000">
                                          <p:val>
                                            <p:strVal val="#ppt_x"/>
                                          </p:val>
                                        </p:tav>
                                      </p:tavLst>
                                    </p:anim>
                                    <p:anim calcmode="lin" valueType="num">
                                      <p:cBhvr additive="base">
                                        <p:cTn id="28" dur="500" fill="hold"/>
                                        <p:tgtEl>
                                          <p:spTgt spid="10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1"/>
                                        </p:tgtEl>
                                        <p:attrNameLst>
                                          <p:attrName>style.visibility</p:attrName>
                                        </p:attrNameLst>
                                      </p:cBhvr>
                                      <p:to>
                                        <p:strVal val="visible"/>
                                      </p:to>
                                    </p:set>
                                    <p:anim calcmode="lin" valueType="num">
                                      <p:cBhvr additive="base">
                                        <p:cTn id="31" dur="500" fill="hold"/>
                                        <p:tgtEl>
                                          <p:spTgt spid="101"/>
                                        </p:tgtEl>
                                        <p:attrNameLst>
                                          <p:attrName>ppt_x</p:attrName>
                                        </p:attrNameLst>
                                      </p:cBhvr>
                                      <p:tavLst>
                                        <p:tav tm="0">
                                          <p:val>
                                            <p:strVal val="#ppt_x"/>
                                          </p:val>
                                        </p:tav>
                                        <p:tav tm="100000">
                                          <p:val>
                                            <p:strVal val="#ppt_x"/>
                                          </p:val>
                                        </p:tav>
                                      </p:tavLst>
                                    </p:anim>
                                    <p:anim calcmode="lin" valueType="num">
                                      <p:cBhvr additive="base">
                                        <p:cTn id="32"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10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7620"/>
            <a:ext cx="535022" cy="1001723"/>
            <a:chOff x="3234663" y="0"/>
            <a:chExt cx="1232517" cy="2307643"/>
          </a:xfrm>
        </p:grpSpPr>
        <p:sp>
          <p:nvSpPr>
            <p:cNvPr id="68" name="稻壳儿春秋广告/盗版必究        原创来源：http://chn.docer.com/works?userid=199329941#!/work_time"/>
            <p:cNvSpPr/>
            <p:nvPr>
              <p:custDataLst>
                <p:tags r:id="rId4"/>
              </p:custDataLst>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55" name="稻壳儿春秋广告/盗版必究        原创来源：http://chn.docer.com/works?userid=199329941#!/work_tim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7620"/>
            <a:ext cx="716183" cy="1581198"/>
            <a:chOff x="5176615" y="0"/>
            <a:chExt cx="1649852" cy="3642564"/>
          </a:xfrm>
        </p:grpSpPr>
        <p:sp>
          <p:nvSpPr>
            <p:cNvPr id="67" name="稻壳儿春秋广告/盗版必究        原创来源：http://chn.docer.com/works?userid=199329941#!/work_time60"/>
            <p:cNvSpPr/>
            <p:nvPr>
              <p:custDataLst>
                <p:tags r:id="rId3"/>
              </p:custDataLst>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69" name="稻壳儿春秋广告/盗版必究        原创来源：http://chn.docer.com/works?userid=199329941#!/work_tim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7620"/>
            <a:ext cx="542603" cy="989120"/>
            <a:chOff x="7456573" y="0"/>
            <a:chExt cx="1249981" cy="2278610"/>
          </a:xfrm>
        </p:grpSpPr>
        <p:sp>
          <p:nvSpPr>
            <p:cNvPr id="66" name="稻壳儿春秋广告/盗版必究        原创来源：http://chn.docer.com/works?userid=199329941#!/work_time"/>
            <p:cNvSpPr/>
            <p:nvPr>
              <p:custDataLst>
                <p:tags r:id="rId2"/>
              </p:custDataLst>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70" name="稻壳儿春秋广告/盗版必究        原创来源：http://chn.docer.com/works?userid=199329941#!/work_time"/>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3544888" y="340928"/>
            <a:ext cx="5102225" cy="521970"/>
          </a:xfrm>
          <a:prstGeom prst="rect">
            <a:avLst/>
          </a:prstGeom>
          <a:noFill/>
        </p:spPr>
        <p:txBody>
          <a:bodyPr wrap="none" rtlCol="0">
            <a:spAutoFit/>
          </a:bodyPr>
          <a:lstStyle/>
          <a:p>
            <a:pPr algn="ctr"/>
            <a:r>
              <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数据可视化前奏：</a:t>
            </a:r>
            <a:r>
              <a:rPr lang="en-US" altLang="zh-CN"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Pandas</a:t>
            </a:r>
            <a:r>
              <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库介绍</a:t>
            </a:r>
          </a:p>
        </p:txBody>
      </p:sp>
      <p:sp>
        <p:nvSpPr>
          <p:cNvPr id="14" name="稻壳儿春秋广告/盗版必究        原创来源：http://chn.docer.com/works?userid=199329941#!/work_time"/>
          <p:cNvSpPr/>
          <p:nvPr>
            <p:custDataLst>
              <p:tags r:id="rId1"/>
            </p:custDataLst>
          </p:nvPr>
        </p:nvSpPr>
        <p:spPr>
          <a:xfrm>
            <a:off x="5199698" y="864148"/>
            <a:ext cx="1792605" cy="306705"/>
          </a:xfrm>
          <a:prstGeom prst="rect">
            <a:avLst/>
          </a:prstGeom>
          <a:effectLst/>
        </p:spPr>
        <p:txBody>
          <a:bodyPr wrap="none">
            <a:spAutoFit/>
          </a:bodyPr>
          <a:lstStyle/>
          <a:p>
            <a:pPr algn="ctr">
              <a:spcBef>
                <a:spcPct val="0"/>
              </a:spcBef>
            </a:pPr>
            <a:r>
              <a:rPr lang="en-US" altLang="zh-CN" sz="1400" dirty="0">
                <a:solidFill>
                  <a:schemeClr val="dk1"/>
                </a:solidFill>
                <a:latin typeface="Times New Roman" panose="02020603050405020304" charset="0"/>
                <a:ea typeface="汉仪长宋简" panose="02010600000101010101" charset="-122"/>
                <a:cs typeface="851tegakizatsu" panose="02000600000000000000" pitchFamily="2" charset="-122"/>
              </a:rPr>
              <a:t>Introduction to Pandas</a:t>
            </a:r>
            <a:endParaRPr lang="zh-CN" altLang="en-US" sz="1400" dirty="0">
              <a:solidFill>
                <a:schemeClr val="dk1"/>
              </a:solidFill>
              <a:latin typeface="Times New Roman" panose="02020603050405020304" charset="0"/>
              <a:ea typeface="汉仪长宋简" panose="02010600000101010101" charset="-122"/>
              <a:cs typeface="851tegakizatsu" panose="02000600000000000000" pitchFamily="2" charset="-122"/>
            </a:endParaRPr>
          </a:p>
        </p:txBody>
      </p:sp>
      <p:sp>
        <p:nvSpPr>
          <p:cNvPr id="5" name="文本框 4"/>
          <p:cNvSpPr txBox="1"/>
          <p:nvPr/>
        </p:nvSpPr>
        <p:spPr>
          <a:xfrm>
            <a:off x="966470" y="1174750"/>
            <a:ext cx="2023110" cy="398780"/>
          </a:xfrm>
          <a:prstGeom prst="rect">
            <a:avLst/>
          </a:prstGeom>
          <a:noFill/>
        </p:spPr>
        <p:txBody>
          <a:bodyPr wrap="none" rtlCol="0">
            <a:spAutoFit/>
          </a:bodyPr>
          <a:lstStyle/>
          <a:p>
            <a:r>
              <a:rPr lang="en-US" altLang="zh-CN" sz="2000" b="1" dirty="0">
                <a:solidFill>
                  <a:schemeClr val="accent1">
                    <a:lumMod val="75000"/>
                  </a:schemeClr>
                </a:solidFill>
              </a:rPr>
              <a:t>Pandas</a:t>
            </a:r>
            <a:r>
              <a:rPr lang="zh-CN" altLang="en-US" sz="2000" b="1" dirty="0">
                <a:solidFill>
                  <a:schemeClr val="accent1">
                    <a:lumMod val="75000"/>
                  </a:schemeClr>
                </a:solidFill>
              </a:rPr>
              <a:t>是什么？</a:t>
            </a:r>
          </a:p>
        </p:txBody>
      </p:sp>
      <p:sp>
        <p:nvSpPr>
          <p:cNvPr id="6" name="文本框 5"/>
          <p:cNvSpPr txBox="1"/>
          <p:nvPr/>
        </p:nvSpPr>
        <p:spPr>
          <a:xfrm>
            <a:off x="966470" y="1573530"/>
            <a:ext cx="9295130" cy="583565"/>
          </a:xfrm>
          <a:prstGeom prst="rect">
            <a:avLst/>
          </a:prstGeom>
          <a:noFill/>
        </p:spPr>
        <p:txBody>
          <a:bodyPr wrap="square" rtlCol="0">
            <a:spAutoFit/>
          </a:bodyPr>
          <a:lstStyle/>
          <a:p>
            <a:pPr algn="l"/>
            <a:r>
              <a:rPr lang="zh-CN" altLang="en-US" sz="1600" dirty="0"/>
              <a:t>Pandas是一个强大的分析结构化数据的工具集；它的使用基础是Numpy（提供高性能的矩阵运算）；用于数据挖掘和数据分析，同时也提供数据清洗功能。</a:t>
            </a:r>
          </a:p>
        </p:txBody>
      </p:sp>
      <p:grpSp>
        <p:nvGrpSpPr>
          <p:cNvPr id="8" name="组合 7">
            <a:extLst>
              <a:ext uri="{FF2B5EF4-FFF2-40B4-BE49-F238E27FC236}">
                <a16:creationId xmlns:a16="http://schemas.microsoft.com/office/drawing/2014/main" id="{BD2B0DAD-2853-4C91-84FB-DD434CD95D24}"/>
              </a:ext>
            </a:extLst>
          </p:cNvPr>
          <p:cNvGrpSpPr/>
          <p:nvPr/>
        </p:nvGrpSpPr>
        <p:grpSpPr>
          <a:xfrm>
            <a:off x="732193" y="2953806"/>
            <a:ext cx="11228165" cy="3284772"/>
            <a:chOff x="732193" y="2953806"/>
            <a:chExt cx="11228165" cy="3284772"/>
          </a:xfrm>
        </p:grpSpPr>
        <p:sp>
          <p:nvSpPr>
            <p:cNvPr id="7" name="文本框 6"/>
            <p:cNvSpPr txBox="1"/>
            <p:nvPr/>
          </p:nvSpPr>
          <p:spPr>
            <a:xfrm>
              <a:off x="732193" y="4497060"/>
              <a:ext cx="2840393" cy="369332"/>
            </a:xfrm>
            <a:prstGeom prst="rect">
              <a:avLst/>
            </a:prstGeom>
            <a:noFill/>
          </p:spPr>
          <p:txBody>
            <a:bodyPr wrap="square" rtlCol="0">
              <a:spAutoFit/>
            </a:bodyPr>
            <a:lstStyle/>
            <a:p>
              <a:r>
                <a:rPr lang="en-US" altLang="zh-CN" b="1" dirty="0">
                  <a:solidFill>
                    <a:schemeClr val="accent1">
                      <a:lumMod val="75000"/>
                    </a:schemeClr>
                  </a:solidFill>
                </a:rPr>
                <a:t>Pandas</a:t>
              </a:r>
              <a:r>
                <a:rPr lang="zh-CN" altLang="en-US" b="1" dirty="0">
                  <a:solidFill>
                    <a:schemeClr val="accent1">
                      <a:lumMod val="75000"/>
                    </a:schemeClr>
                  </a:solidFill>
                </a:rPr>
                <a:t>中重要的两个部分</a:t>
              </a:r>
              <a:endParaRPr lang="en-US" altLang="zh-CN" b="1" dirty="0">
                <a:solidFill>
                  <a:schemeClr val="accent1">
                    <a:lumMod val="75000"/>
                  </a:schemeClr>
                </a:solidFill>
              </a:endParaRPr>
            </a:p>
          </p:txBody>
        </p:sp>
        <p:cxnSp>
          <p:nvCxnSpPr>
            <p:cNvPr id="9" name="直接箭头连接符 8">
              <a:extLst>
                <a:ext uri="{FF2B5EF4-FFF2-40B4-BE49-F238E27FC236}">
                  <a16:creationId xmlns:a16="http://schemas.microsoft.com/office/drawing/2014/main" id="{0030CED4-719A-4DF8-9F73-B901928CDA30}"/>
                </a:ext>
              </a:extLst>
            </p:cNvPr>
            <p:cNvCxnSpPr>
              <a:cxnSpLocks/>
              <a:endCxn id="21" idx="1"/>
            </p:cNvCxnSpPr>
            <p:nvPr/>
          </p:nvCxnSpPr>
          <p:spPr>
            <a:xfrm flipV="1">
              <a:off x="3414417" y="3418299"/>
              <a:ext cx="1145869" cy="1283745"/>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5D9675AC-F14E-4B76-A3D1-4B787725195B}"/>
                </a:ext>
              </a:extLst>
            </p:cNvPr>
            <p:cNvCxnSpPr>
              <a:cxnSpLocks/>
              <a:endCxn id="20" idx="1"/>
            </p:cNvCxnSpPr>
            <p:nvPr/>
          </p:nvCxnSpPr>
          <p:spPr>
            <a:xfrm>
              <a:off x="3414417" y="4697643"/>
              <a:ext cx="1017980" cy="893459"/>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94BC2B45-2937-43AA-9010-C76C54396D38}"/>
                </a:ext>
              </a:extLst>
            </p:cNvPr>
            <p:cNvSpPr/>
            <p:nvPr/>
          </p:nvSpPr>
          <p:spPr>
            <a:xfrm>
              <a:off x="4432397" y="5406436"/>
              <a:ext cx="123322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dirty="0" err="1">
                  <a:solidFill>
                    <a:schemeClr val="bg1"/>
                  </a:solidFill>
                  <a:latin typeface="-apple-system"/>
                </a:rPr>
                <a:t>DataFrame</a:t>
              </a:r>
              <a:endParaRPr lang="en-US" altLang="zh-CN" i="0" dirty="0">
                <a:solidFill>
                  <a:schemeClr val="bg1"/>
                </a:solidFill>
                <a:effectLst/>
                <a:latin typeface="-apple-system"/>
              </a:endParaRPr>
            </a:p>
          </p:txBody>
        </p:sp>
        <p:sp>
          <p:nvSpPr>
            <p:cNvPr id="21" name="矩形 20">
              <a:extLst>
                <a:ext uri="{FF2B5EF4-FFF2-40B4-BE49-F238E27FC236}">
                  <a16:creationId xmlns:a16="http://schemas.microsoft.com/office/drawing/2014/main" id="{79C322BF-9583-4946-A2F6-93CF87A66611}"/>
                </a:ext>
              </a:extLst>
            </p:cNvPr>
            <p:cNvSpPr/>
            <p:nvPr/>
          </p:nvSpPr>
          <p:spPr>
            <a:xfrm>
              <a:off x="4560286" y="3233633"/>
              <a:ext cx="744114"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dirty="0">
                  <a:solidFill>
                    <a:schemeClr val="bg1"/>
                  </a:solidFill>
                  <a:latin typeface="-apple-system"/>
                </a:rPr>
                <a:t>Series</a:t>
              </a:r>
              <a:endParaRPr lang="en-US" altLang="zh-CN" b="0" i="0" dirty="0">
                <a:solidFill>
                  <a:schemeClr val="bg1"/>
                </a:solidFill>
                <a:effectLst/>
                <a:latin typeface="-apple-system"/>
              </a:endParaRPr>
            </a:p>
          </p:txBody>
        </p:sp>
        <p:sp>
          <p:nvSpPr>
            <p:cNvPr id="22" name="矩形 21">
              <a:extLst>
                <a:ext uri="{FF2B5EF4-FFF2-40B4-BE49-F238E27FC236}">
                  <a16:creationId xmlns:a16="http://schemas.microsoft.com/office/drawing/2014/main" id="{E2B3D7D7-A992-48E4-9D95-4B17BD73D328}"/>
                </a:ext>
              </a:extLst>
            </p:cNvPr>
            <p:cNvSpPr/>
            <p:nvPr/>
          </p:nvSpPr>
          <p:spPr>
            <a:xfrm>
              <a:off x="5864358" y="5161360"/>
              <a:ext cx="6096000" cy="1077218"/>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r>
                <a:rPr lang="en-US" altLang="zh-CN" sz="1600" dirty="0" err="1">
                  <a:solidFill>
                    <a:schemeClr val="tx1">
                      <a:lumMod val="85000"/>
                      <a:lumOff val="15000"/>
                    </a:schemeClr>
                  </a:solidFill>
                  <a:latin typeface="-apple-system"/>
                </a:rPr>
                <a:t>DataFrame</a:t>
              </a:r>
              <a:r>
                <a:rPr lang="zh-CN" altLang="en-US" sz="1600" dirty="0">
                  <a:solidFill>
                    <a:schemeClr val="tx1">
                      <a:lumMod val="85000"/>
                      <a:lumOff val="15000"/>
                    </a:schemeClr>
                  </a:solidFill>
                  <a:latin typeface="-apple-system"/>
                </a:rPr>
                <a:t>是</a:t>
              </a:r>
              <a:r>
                <a:rPr lang="en-US" altLang="zh-CN" sz="1600" dirty="0">
                  <a:solidFill>
                    <a:schemeClr val="tx1">
                      <a:lumMod val="85000"/>
                      <a:lumOff val="15000"/>
                    </a:schemeClr>
                  </a:solidFill>
                  <a:latin typeface="-apple-system"/>
                </a:rPr>
                <a:t>Pandas</a:t>
              </a:r>
              <a:r>
                <a:rPr lang="zh-CN" altLang="en-US" sz="1600" dirty="0">
                  <a:solidFill>
                    <a:schemeClr val="tx1">
                      <a:lumMod val="85000"/>
                      <a:lumOff val="15000"/>
                    </a:schemeClr>
                  </a:solidFill>
                  <a:latin typeface="-apple-system"/>
                </a:rPr>
                <a:t>中的一个表格型的数据结构，包含有一组有序的列，每列可以是不同的值类型</a:t>
              </a:r>
              <a:r>
                <a:rPr lang="en-US" altLang="zh-CN" sz="1600" dirty="0">
                  <a:solidFill>
                    <a:schemeClr val="tx1">
                      <a:lumMod val="85000"/>
                      <a:lumOff val="15000"/>
                    </a:schemeClr>
                  </a:solidFill>
                  <a:latin typeface="-apple-system"/>
                </a:rPr>
                <a:t>(</a:t>
              </a:r>
              <a:r>
                <a:rPr lang="zh-CN" altLang="en-US" sz="1600" dirty="0">
                  <a:solidFill>
                    <a:schemeClr val="tx1">
                      <a:lumMod val="85000"/>
                      <a:lumOff val="15000"/>
                    </a:schemeClr>
                  </a:solidFill>
                  <a:latin typeface="-apple-system"/>
                </a:rPr>
                <a:t>数值、字符串、布尔型等</a:t>
              </a:r>
              <a:r>
                <a:rPr lang="en-US" altLang="zh-CN" sz="1600" dirty="0">
                  <a:solidFill>
                    <a:schemeClr val="tx1">
                      <a:lumMod val="85000"/>
                      <a:lumOff val="15000"/>
                    </a:schemeClr>
                  </a:solidFill>
                  <a:latin typeface="-apple-system"/>
                </a:rPr>
                <a:t>)</a:t>
              </a:r>
              <a:r>
                <a:rPr lang="zh-CN" altLang="en-US" sz="1600" dirty="0">
                  <a:solidFill>
                    <a:schemeClr val="tx1">
                      <a:lumMod val="85000"/>
                      <a:lumOff val="15000"/>
                    </a:schemeClr>
                  </a:solidFill>
                  <a:latin typeface="-apple-system"/>
                </a:rPr>
                <a:t>，</a:t>
              </a:r>
              <a:r>
                <a:rPr lang="en-US" altLang="zh-CN" sz="1600" dirty="0" err="1">
                  <a:solidFill>
                    <a:schemeClr val="tx1">
                      <a:lumMod val="85000"/>
                      <a:lumOff val="15000"/>
                    </a:schemeClr>
                  </a:solidFill>
                  <a:latin typeface="-apple-system"/>
                </a:rPr>
                <a:t>DataFrame</a:t>
              </a:r>
              <a:r>
                <a:rPr lang="zh-CN" altLang="en-US" sz="1600" dirty="0">
                  <a:solidFill>
                    <a:schemeClr val="tx1">
                      <a:lumMod val="85000"/>
                      <a:lumOff val="15000"/>
                    </a:schemeClr>
                  </a:solidFill>
                  <a:latin typeface="-apple-system"/>
                </a:rPr>
                <a:t>即有行索引也有列索引，可以被看做是由</a:t>
              </a:r>
              <a:r>
                <a:rPr lang="en-US" altLang="zh-CN" sz="1600" dirty="0">
                  <a:solidFill>
                    <a:schemeClr val="tx1">
                      <a:lumMod val="85000"/>
                      <a:lumOff val="15000"/>
                    </a:schemeClr>
                  </a:solidFill>
                  <a:latin typeface="-apple-system"/>
                </a:rPr>
                <a:t>Series</a:t>
              </a:r>
              <a:r>
                <a:rPr lang="zh-CN" altLang="en-US" sz="1600" dirty="0">
                  <a:solidFill>
                    <a:schemeClr val="tx1">
                      <a:lumMod val="85000"/>
                      <a:lumOff val="15000"/>
                    </a:schemeClr>
                  </a:solidFill>
                  <a:latin typeface="-apple-system"/>
                </a:rPr>
                <a:t>组成的字典。</a:t>
              </a:r>
              <a:endParaRPr lang="zh-CN" altLang="en-US" sz="1600" dirty="0">
                <a:solidFill>
                  <a:schemeClr val="tx1">
                    <a:lumMod val="85000"/>
                    <a:lumOff val="15000"/>
                  </a:schemeClr>
                </a:solidFill>
              </a:endParaRPr>
            </a:p>
          </p:txBody>
        </p:sp>
        <p:sp>
          <p:nvSpPr>
            <p:cNvPr id="23" name="矩形 22">
              <a:extLst>
                <a:ext uri="{FF2B5EF4-FFF2-40B4-BE49-F238E27FC236}">
                  <a16:creationId xmlns:a16="http://schemas.microsoft.com/office/drawing/2014/main" id="{1BC35EF8-ABA3-4167-8C02-A94D3428B2C3}"/>
                </a:ext>
              </a:extLst>
            </p:cNvPr>
            <p:cNvSpPr/>
            <p:nvPr/>
          </p:nvSpPr>
          <p:spPr>
            <a:xfrm>
              <a:off x="5864357" y="2953806"/>
              <a:ext cx="6096000"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1600" dirty="0">
                  <a:solidFill>
                    <a:schemeClr val="tx1">
                      <a:lumMod val="85000"/>
                      <a:lumOff val="15000"/>
                    </a:schemeClr>
                  </a:solidFill>
                  <a:latin typeface="-apple-system"/>
                </a:rPr>
                <a:t>它是一种类似于一维数组的对象，是由一组数据</a:t>
              </a:r>
              <a:r>
                <a:rPr lang="en-US" altLang="zh-CN" sz="1600" dirty="0">
                  <a:solidFill>
                    <a:schemeClr val="tx1">
                      <a:lumMod val="85000"/>
                      <a:lumOff val="15000"/>
                    </a:schemeClr>
                  </a:solidFill>
                  <a:latin typeface="-apple-system"/>
                </a:rPr>
                <a:t>(</a:t>
              </a:r>
              <a:r>
                <a:rPr lang="zh-CN" altLang="en-US" sz="1600" dirty="0">
                  <a:solidFill>
                    <a:schemeClr val="tx1">
                      <a:lumMod val="85000"/>
                      <a:lumOff val="15000"/>
                    </a:schemeClr>
                  </a:solidFill>
                  <a:latin typeface="-apple-system"/>
                </a:rPr>
                <a:t>各种</a:t>
              </a:r>
              <a:r>
                <a:rPr lang="en-US" altLang="zh-CN" sz="1600" dirty="0">
                  <a:solidFill>
                    <a:schemeClr val="tx1">
                      <a:lumMod val="85000"/>
                      <a:lumOff val="15000"/>
                    </a:schemeClr>
                  </a:solidFill>
                  <a:latin typeface="-apple-system"/>
                </a:rPr>
                <a:t>NumPy</a:t>
              </a:r>
              <a:r>
                <a:rPr lang="zh-CN" altLang="en-US" sz="1600" dirty="0">
                  <a:solidFill>
                    <a:schemeClr val="tx1">
                      <a:lumMod val="85000"/>
                      <a:lumOff val="15000"/>
                    </a:schemeClr>
                  </a:solidFill>
                  <a:latin typeface="-apple-system"/>
                </a:rPr>
                <a:t>数据类型</a:t>
              </a:r>
              <a:r>
                <a:rPr lang="en-US" altLang="zh-CN" sz="1600" dirty="0">
                  <a:solidFill>
                    <a:schemeClr val="tx1">
                      <a:lumMod val="85000"/>
                      <a:lumOff val="15000"/>
                    </a:schemeClr>
                  </a:solidFill>
                  <a:latin typeface="-apple-system"/>
                </a:rPr>
                <a:t>)</a:t>
              </a:r>
              <a:r>
                <a:rPr lang="zh-CN" altLang="en-US" sz="1600" dirty="0">
                  <a:solidFill>
                    <a:schemeClr val="tx1">
                      <a:lumMod val="85000"/>
                      <a:lumOff val="15000"/>
                    </a:schemeClr>
                  </a:solidFill>
                  <a:latin typeface="-apple-system"/>
                </a:rPr>
                <a:t>以及一组与之相关的数据标签</a:t>
              </a:r>
              <a:r>
                <a:rPr lang="en-US" altLang="zh-CN" sz="1600" dirty="0">
                  <a:solidFill>
                    <a:schemeClr val="tx1">
                      <a:lumMod val="85000"/>
                      <a:lumOff val="15000"/>
                    </a:schemeClr>
                  </a:solidFill>
                  <a:latin typeface="-apple-system"/>
                </a:rPr>
                <a:t>(</a:t>
              </a:r>
              <a:r>
                <a:rPr lang="zh-CN" altLang="en-US" sz="1600" dirty="0">
                  <a:solidFill>
                    <a:schemeClr val="tx1">
                      <a:lumMod val="85000"/>
                      <a:lumOff val="15000"/>
                    </a:schemeClr>
                  </a:solidFill>
                  <a:latin typeface="-apple-system"/>
                </a:rPr>
                <a:t>即索引</a:t>
              </a:r>
              <a:r>
                <a:rPr lang="en-US" altLang="zh-CN" sz="1600" dirty="0">
                  <a:solidFill>
                    <a:schemeClr val="tx1">
                      <a:lumMod val="85000"/>
                      <a:lumOff val="15000"/>
                    </a:schemeClr>
                  </a:solidFill>
                  <a:latin typeface="-apple-system"/>
                </a:rPr>
                <a:t>)</a:t>
              </a:r>
              <a:r>
                <a:rPr lang="zh-CN" altLang="en-US" sz="1600" dirty="0">
                  <a:solidFill>
                    <a:schemeClr val="tx1">
                      <a:lumMod val="85000"/>
                      <a:lumOff val="15000"/>
                    </a:schemeClr>
                  </a:solidFill>
                  <a:latin typeface="-apple-system"/>
                </a:rPr>
                <a:t>组成。仅由一组数据也可产生简单的</a:t>
              </a:r>
              <a:r>
                <a:rPr lang="en-US" altLang="zh-CN" sz="1600" dirty="0">
                  <a:solidFill>
                    <a:schemeClr val="tx1">
                      <a:lumMod val="85000"/>
                      <a:lumOff val="15000"/>
                    </a:schemeClr>
                  </a:solidFill>
                  <a:latin typeface="-apple-system"/>
                </a:rPr>
                <a:t>Series</a:t>
              </a:r>
              <a:r>
                <a:rPr lang="zh-CN" altLang="en-US" sz="1600" dirty="0">
                  <a:solidFill>
                    <a:schemeClr val="tx1">
                      <a:lumMod val="85000"/>
                      <a:lumOff val="15000"/>
                    </a:schemeClr>
                  </a:solidFill>
                  <a:latin typeface="-apple-system"/>
                </a:rPr>
                <a:t>对象。</a:t>
              </a:r>
              <a:endParaRPr lang="zh-CN" altLang="en-US" sz="1600" dirty="0">
                <a:solidFill>
                  <a:schemeClr val="tx1">
                    <a:lumMod val="85000"/>
                    <a:lumOff val="15000"/>
                  </a:schemeClr>
                </a:solidFill>
              </a:endParaRPr>
            </a:p>
          </p:txBody>
        </p:sp>
      </p:grpSp>
      <p:sp>
        <p:nvSpPr>
          <p:cNvPr id="24" name="矩形 23">
            <a:extLst>
              <a:ext uri="{FF2B5EF4-FFF2-40B4-BE49-F238E27FC236}">
                <a16:creationId xmlns:a16="http://schemas.microsoft.com/office/drawing/2014/main" id="{429345F6-3067-4DC4-A4F5-F2919F10F33D}"/>
              </a:ext>
            </a:extLst>
          </p:cNvPr>
          <p:cNvSpPr/>
          <p:nvPr/>
        </p:nvSpPr>
        <p:spPr>
          <a:xfrm>
            <a:off x="1073058" y="2215643"/>
            <a:ext cx="6453432"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dirty="0">
                <a:solidFill>
                  <a:schemeClr val="accent1">
                    <a:lumMod val="75000"/>
                  </a:schemeClr>
                </a:solidFill>
                <a:hlinkClick r:id="rId10">
                  <a:extLst>
                    <a:ext uri="{A12FA001-AC4F-418D-AE19-62706E023703}">
                      <ahyp:hlinkClr xmlns:ahyp="http://schemas.microsoft.com/office/drawing/2018/hyperlinkcolor" val="tx"/>
                    </a:ext>
                  </a:extLst>
                </a:hlinkClick>
              </a:rPr>
              <a:t>IO</a:t>
            </a:r>
            <a:r>
              <a:rPr lang="zh-CN" altLang="en-US" dirty="0">
                <a:solidFill>
                  <a:schemeClr val="accent1">
                    <a:lumMod val="75000"/>
                  </a:schemeClr>
                </a:solidFill>
                <a:hlinkClick r:id="rId10">
                  <a:extLst>
                    <a:ext uri="{A12FA001-AC4F-418D-AE19-62706E023703}">
                      <ahyp:hlinkClr xmlns:ahyp="http://schemas.microsoft.com/office/drawing/2018/hyperlinkcolor" val="tx"/>
                    </a:ext>
                  </a:extLst>
                </a:hlinkClick>
              </a:rPr>
              <a:t>工具（文本，</a:t>
            </a:r>
            <a:r>
              <a:rPr lang="en-US" altLang="zh-CN" dirty="0">
                <a:solidFill>
                  <a:schemeClr val="accent1">
                    <a:lumMod val="75000"/>
                  </a:schemeClr>
                </a:solidFill>
                <a:hlinkClick r:id="rId10">
                  <a:extLst>
                    <a:ext uri="{A12FA001-AC4F-418D-AE19-62706E023703}">
                      <ahyp:hlinkClr xmlns:ahyp="http://schemas.microsoft.com/office/drawing/2018/hyperlinkcolor" val="tx"/>
                    </a:ext>
                  </a:extLst>
                </a:hlinkClick>
              </a:rPr>
              <a:t>CSV</a:t>
            </a:r>
            <a:r>
              <a:rPr lang="zh-CN" altLang="en-US" dirty="0">
                <a:solidFill>
                  <a:schemeClr val="accent1">
                    <a:lumMod val="75000"/>
                  </a:schemeClr>
                </a:solidFill>
                <a:hlinkClick r:id="rId10">
                  <a:extLst>
                    <a:ext uri="{A12FA001-AC4F-418D-AE19-62706E023703}">
                      <ahyp:hlinkClr xmlns:ahyp="http://schemas.microsoft.com/office/drawing/2018/hyperlinkcolor" val="tx"/>
                    </a:ext>
                  </a:extLst>
                </a:hlinkClick>
              </a:rPr>
              <a:t>，</a:t>
            </a:r>
            <a:r>
              <a:rPr lang="en-US" altLang="zh-CN" dirty="0">
                <a:solidFill>
                  <a:schemeClr val="accent1">
                    <a:lumMod val="75000"/>
                  </a:schemeClr>
                </a:solidFill>
                <a:hlinkClick r:id="rId10">
                  <a:extLst>
                    <a:ext uri="{A12FA001-AC4F-418D-AE19-62706E023703}">
                      <ahyp:hlinkClr xmlns:ahyp="http://schemas.microsoft.com/office/drawing/2018/hyperlinkcolor" val="tx"/>
                    </a:ext>
                  </a:extLst>
                </a:hlinkClick>
              </a:rPr>
              <a:t>HDF5</a:t>
            </a:r>
            <a:r>
              <a:rPr lang="zh-CN" altLang="en-US" dirty="0">
                <a:solidFill>
                  <a:schemeClr val="accent1">
                    <a:lumMod val="75000"/>
                  </a:schemeClr>
                </a:solidFill>
                <a:hlinkClick r:id="rId10">
                  <a:extLst>
                    <a:ext uri="{A12FA001-AC4F-418D-AE19-62706E023703}">
                      <ahyp:hlinkClr xmlns:ahyp="http://schemas.microsoft.com/office/drawing/2018/hyperlinkcolor" val="tx"/>
                    </a:ext>
                  </a:extLst>
                </a:hlinkClick>
              </a:rPr>
              <a:t>，</a:t>
            </a:r>
            <a:r>
              <a:rPr lang="en-US" altLang="zh-CN" dirty="0">
                <a:solidFill>
                  <a:schemeClr val="accent1">
                    <a:lumMod val="75000"/>
                  </a:schemeClr>
                </a:solidFill>
                <a:hlinkClick r:id="rId10">
                  <a:extLst>
                    <a:ext uri="{A12FA001-AC4F-418D-AE19-62706E023703}">
                      <ahyp:hlinkClr xmlns:ahyp="http://schemas.microsoft.com/office/drawing/2018/hyperlinkcolor" val="tx"/>
                    </a:ext>
                  </a:extLst>
                </a:hlinkClick>
              </a:rPr>
              <a:t>…</a:t>
            </a:r>
            <a:r>
              <a:rPr lang="zh-CN" altLang="en-US" dirty="0">
                <a:solidFill>
                  <a:schemeClr val="accent1">
                    <a:lumMod val="75000"/>
                  </a:schemeClr>
                </a:solidFill>
                <a:hlinkClick r:id="rId10">
                  <a:extLst>
                    <a:ext uri="{A12FA001-AC4F-418D-AE19-62706E023703}">
                      <ahyp:hlinkClr xmlns:ahyp="http://schemas.microsoft.com/office/drawing/2018/hyperlinkcolor" val="tx"/>
                    </a:ext>
                  </a:extLst>
                </a:hlinkClick>
              </a:rPr>
              <a:t>） </a:t>
            </a:r>
            <a:r>
              <a:rPr lang="en-US" altLang="zh-CN" dirty="0">
                <a:solidFill>
                  <a:schemeClr val="accent1">
                    <a:lumMod val="75000"/>
                  </a:schemeClr>
                </a:solidFill>
                <a:hlinkClick r:id="rId10">
                  <a:extLst>
                    <a:ext uri="{A12FA001-AC4F-418D-AE19-62706E023703}">
                      <ahyp:hlinkClr xmlns:ahyp="http://schemas.microsoft.com/office/drawing/2018/hyperlinkcolor" val="tx"/>
                    </a:ext>
                  </a:extLst>
                </a:hlinkClick>
              </a:rPr>
              <a:t>| Pandas </a:t>
            </a:r>
            <a:r>
              <a:rPr lang="zh-CN" altLang="en-US" dirty="0">
                <a:solidFill>
                  <a:schemeClr val="accent1">
                    <a:lumMod val="75000"/>
                  </a:schemeClr>
                </a:solidFill>
                <a:hlinkClick r:id="rId10">
                  <a:extLst>
                    <a:ext uri="{A12FA001-AC4F-418D-AE19-62706E023703}">
                      <ahyp:hlinkClr xmlns:ahyp="http://schemas.microsoft.com/office/drawing/2018/hyperlinkcolor" val="tx"/>
                    </a:ext>
                  </a:extLst>
                </a:hlinkClick>
              </a:rPr>
              <a:t>中文 </a:t>
            </a:r>
            <a:r>
              <a:rPr lang="en-US" altLang="zh-CN" dirty="0">
                <a:solidFill>
                  <a:schemeClr val="accent1">
                    <a:lumMod val="75000"/>
                  </a:schemeClr>
                </a:solidFill>
                <a:hlinkClick r:id="rId10">
                  <a:extLst>
                    <a:ext uri="{A12FA001-AC4F-418D-AE19-62706E023703}">
                      <ahyp:hlinkClr xmlns:ahyp="http://schemas.microsoft.com/office/drawing/2018/hyperlinkcolor" val="tx"/>
                    </a:ext>
                  </a:extLst>
                </a:hlinkClick>
              </a:rPr>
              <a:t>(pypandas.cn)</a:t>
            </a:r>
            <a:endParaRPr lang="zh-CN" altLang="en-US" dirty="0">
              <a:solidFill>
                <a:schemeClr val="accent1">
                  <a:lumMod val="75000"/>
                </a:schemeClr>
              </a:solidFill>
            </a:endParaRPr>
          </a:p>
        </p:txBody>
      </p:sp>
      <mc:AlternateContent xmlns:mc="http://schemas.openxmlformats.org/markup-compatibility/2006" xmlns:p14="http://schemas.microsoft.com/office/powerpoint/2010/main">
        <mc:Choice Requires="p14">
          <p:contentPart p14:bwMode="auto" r:id="rId11">
            <p14:nvContentPartPr>
              <p14:cNvPr id="10" name="墨迹 9">
                <a:extLst>
                  <a:ext uri="{FF2B5EF4-FFF2-40B4-BE49-F238E27FC236}">
                    <a16:creationId xmlns:a16="http://schemas.microsoft.com/office/drawing/2014/main" id="{8C241A80-F44A-453A-9B83-C83D39FCCC52}"/>
                  </a:ext>
                </a:extLst>
              </p14:cNvPr>
              <p14:cNvContentPartPr/>
              <p14:nvPr/>
            </p14:nvContentPartPr>
            <p14:xfrm>
              <a:off x="2850480" y="1704600"/>
              <a:ext cx="2438640" cy="62280"/>
            </p14:xfrm>
          </p:contentPart>
        </mc:Choice>
        <mc:Fallback xmlns="">
          <p:pic>
            <p:nvPicPr>
              <p:cNvPr id="10" name="墨迹 9">
                <a:extLst>
                  <a:ext uri="{FF2B5EF4-FFF2-40B4-BE49-F238E27FC236}">
                    <a16:creationId xmlns:a16="http://schemas.microsoft.com/office/drawing/2014/main" id="{8C241A80-F44A-453A-9B83-C83D39FCCC52}"/>
                  </a:ext>
                </a:extLst>
              </p:cNvPr>
              <p:cNvPicPr/>
              <p:nvPr/>
            </p:nvPicPr>
            <p:blipFill>
              <a:blip r:embed="rId12"/>
              <a:stretch>
                <a:fillRect/>
              </a:stretch>
            </p:blipFill>
            <p:spPr>
              <a:xfrm>
                <a:off x="2834640" y="1641240"/>
                <a:ext cx="2469960" cy="1890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custDataLst>
                <p:tags r:id="rId4"/>
              </p:custDataLst>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55" name="稻壳儿春秋广告/盗版必究        原创来源：http://chn.docer.com/works?userid=199329941#!/work_tim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custDataLst>
                <p:tags r:id="rId3"/>
              </p:custDataLst>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69" name="稻壳儿春秋广告/盗版必究        原创来源：http://chn.docer.com/works?userid=199329941#!/work_tim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custDataLst>
                <p:tags r:id="rId2"/>
              </p:custDataLst>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70" name="稻壳儿春秋广告/盗版必究        原创来源：http://chn.docer.com/works?userid=199329941#!/work_tim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3838814" y="348548"/>
            <a:ext cx="4514377" cy="523220"/>
          </a:xfrm>
          <a:prstGeom prst="rect">
            <a:avLst/>
          </a:prstGeom>
          <a:noFill/>
        </p:spPr>
        <p:txBody>
          <a:bodyPr wrap="none" rtlCol="0">
            <a:spAutoFit/>
          </a:bodyPr>
          <a:lstStyle/>
          <a:p>
            <a:pPr algn="ctr"/>
            <a:r>
              <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数据可视化前奏：</a:t>
            </a:r>
            <a:r>
              <a:rPr lang="en-US" altLang="zh-CN"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NumPy</a:t>
            </a:r>
            <a:r>
              <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库</a:t>
            </a:r>
          </a:p>
        </p:txBody>
      </p:sp>
      <p:sp>
        <p:nvSpPr>
          <p:cNvPr id="14" name="稻壳儿春秋广告/盗版必究        原创来源：http://chn.docer.com/works?userid=199329941#!/work_time"/>
          <p:cNvSpPr/>
          <p:nvPr>
            <p:custDataLst>
              <p:tags r:id="rId1"/>
            </p:custDataLst>
          </p:nvPr>
        </p:nvSpPr>
        <p:spPr>
          <a:xfrm>
            <a:off x="5150872" y="871768"/>
            <a:ext cx="1890261" cy="307777"/>
          </a:xfrm>
          <a:prstGeom prst="rect">
            <a:avLst/>
          </a:prstGeom>
          <a:effectLst/>
        </p:spPr>
        <p:txBody>
          <a:bodyPr wrap="none">
            <a:spAutoFit/>
          </a:bodyPr>
          <a:lstStyle/>
          <a:p>
            <a:pPr algn="ctr">
              <a:spcBef>
                <a:spcPct val="0"/>
              </a:spcBef>
            </a:pPr>
            <a:r>
              <a:rPr lang="en-US" altLang="zh-CN" sz="1400" dirty="0">
                <a:solidFill>
                  <a:schemeClr val="dk1"/>
                </a:solidFill>
                <a:latin typeface="Times New Roman" panose="02020603050405020304" charset="0"/>
                <a:ea typeface="汉仪长宋简" panose="02010600000101010101" charset="-122"/>
                <a:cs typeface="851tegakizatsu" panose="02000600000000000000" pitchFamily="2" charset="-122"/>
              </a:rPr>
              <a:t>Python Module NumPy</a:t>
            </a:r>
          </a:p>
        </p:txBody>
      </p:sp>
      <p:sp>
        <p:nvSpPr>
          <p:cNvPr id="5" name="矩形 4">
            <a:extLst>
              <a:ext uri="{FF2B5EF4-FFF2-40B4-BE49-F238E27FC236}">
                <a16:creationId xmlns:a16="http://schemas.microsoft.com/office/drawing/2014/main" id="{18CE2C2D-F38B-483A-953F-344FA136AF53}"/>
              </a:ext>
            </a:extLst>
          </p:cNvPr>
          <p:cNvSpPr/>
          <p:nvPr/>
        </p:nvSpPr>
        <p:spPr>
          <a:xfrm>
            <a:off x="658457" y="3437759"/>
            <a:ext cx="3318537"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altLang="zh-CN" dirty="0">
                <a:solidFill>
                  <a:schemeClr val="accent1">
                    <a:lumMod val="75000"/>
                  </a:schemeClr>
                </a:solidFill>
                <a:hlinkClick r:id="rId9">
                  <a:extLst>
                    <a:ext uri="{A12FA001-AC4F-418D-AE19-62706E023703}">
                      <ahyp:hlinkClr xmlns:ahyp="http://schemas.microsoft.com/office/drawing/2018/hyperlinkcolor" val="tx"/>
                    </a:ext>
                  </a:extLst>
                </a:hlinkClick>
              </a:rPr>
              <a:t>NumPy </a:t>
            </a:r>
            <a:r>
              <a:rPr lang="zh-CN" altLang="en-US" dirty="0">
                <a:solidFill>
                  <a:schemeClr val="accent1">
                    <a:lumMod val="75000"/>
                  </a:schemeClr>
                </a:solidFill>
                <a:hlinkClick r:id="rId9">
                  <a:extLst>
                    <a:ext uri="{A12FA001-AC4F-418D-AE19-62706E023703}">
                      <ahyp:hlinkClr xmlns:ahyp="http://schemas.microsoft.com/office/drawing/2018/hyperlinkcolor" val="tx"/>
                    </a:ext>
                  </a:extLst>
                </a:hlinkClick>
              </a:rPr>
              <a:t>用户指南 </a:t>
            </a:r>
            <a:r>
              <a:rPr lang="en-US" altLang="zh-CN" dirty="0">
                <a:solidFill>
                  <a:schemeClr val="accent1">
                    <a:lumMod val="75000"/>
                  </a:schemeClr>
                </a:solidFill>
                <a:hlinkClick r:id="rId9">
                  <a:extLst>
                    <a:ext uri="{A12FA001-AC4F-418D-AE19-62706E023703}">
                      <ahyp:hlinkClr xmlns:ahyp="http://schemas.microsoft.com/office/drawing/2018/hyperlinkcolor" val="tx"/>
                    </a:ext>
                  </a:extLst>
                </a:hlinkClick>
              </a:rPr>
              <a:t>| NumPy </a:t>
            </a:r>
            <a:r>
              <a:rPr lang="zh-CN" altLang="en-US" dirty="0">
                <a:solidFill>
                  <a:schemeClr val="accent1">
                    <a:lumMod val="75000"/>
                  </a:schemeClr>
                </a:solidFill>
                <a:hlinkClick r:id="rId9">
                  <a:extLst>
                    <a:ext uri="{A12FA001-AC4F-418D-AE19-62706E023703}">
                      <ahyp:hlinkClr xmlns:ahyp="http://schemas.microsoft.com/office/drawing/2018/hyperlinkcolor" val="tx"/>
                    </a:ext>
                  </a:extLst>
                </a:hlinkClick>
              </a:rPr>
              <a:t>中文</a:t>
            </a:r>
            <a:endParaRPr lang="zh-CN" altLang="en-US" dirty="0">
              <a:solidFill>
                <a:schemeClr val="accent1">
                  <a:lumMod val="75000"/>
                </a:schemeClr>
              </a:solidFill>
            </a:endParaRPr>
          </a:p>
        </p:txBody>
      </p:sp>
      <p:sp>
        <p:nvSpPr>
          <p:cNvPr id="6" name="矩形 5">
            <a:extLst>
              <a:ext uri="{FF2B5EF4-FFF2-40B4-BE49-F238E27FC236}">
                <a16:creationId xmlns:a16="http://schemas.microsoft.com/office/drawing/2014/main" id="{82543B3B-D596-47C7-B6F3-C8391A777E53}"/>
              </a:ext>
            </a:extLst>
          </p:cNvPr>
          <p:cNvSpPr/>
          <p:nvPr/>
        </p:nvSpPr>
        <p:spPr>
          <a:xfrm>
            <a:off x="695324" y="1781253"/>
            <a:ext cx="8246252" cy="1477328"/>
          </a:xfrm>
          <a:prstGeom prst="rect">
            <a:avLst/>
          </a:prstGeom>
        </p:spPr>
        <p:txBody>
          <a:bodyPr wrap="square">
            <a:spAutoFit/>
          </a:bodyPr>
          <a:lstStyle/>
          <a:p>
            <a:r>
              <a:rPr lang="en-US" altLang="zh-CN" dirty="0">
                <a:latin typeface="+mn-ea"/>
              </a:rPr>
              <a:t>NumPy</a:t>
            </a:r>
            <a:r>
              <a:rPr lang="zh-CN" altLang="en-US" dirty="0">
                <a:latin typeface="+mn-ea"/>
              </a:rPr>
              <a:t>是使用</a:t>
            </a:r>
            <a:r>
              <a:rPr lang="en-US" altLang="zh-CN" dirty="0">
                <a:latin typeface="+mn-ea"/>
              </a:rPr>
              <a:t>Python</a:t>
            </a:r>
            <a:r>
              <a:rPr lang="zh-CN" altLang="en-US" dirty="0">
                <a:latin typeface="+mn-ea"/>
              </a:rPr>
              <a:t>进行科学计算的基础软件包。除其他外，它包括：</a:t>
            </a:r>
          </a:p>
          <a:p>
            <a:pPr>
              <a:buFont typeface="Arial" panose="020B0604020202020204" pitchFamily="34" charset="0"/>
              <a:buChar char="•"/>
            </a:pPr>
            <a:r>
              <a:rPr lang="zh-CN" altLang="en-US" dirty="0">
                <a:latin typeface="+mn-ea"/>
              </a:rPr>
              <a:t>  </a:t>
            </a:r>
            <a:r>
              <a:rPr lang="zh-CN" altLang="en-US" dirty="0">
                <a:solidFill>
                  <a:schemeClr val="accent1">
                    <a:lumMod val="75000"/>
                  </a:schemeClr>
                </a:solidFill>
                <a:latin typeface="+mn-ea"/>
              </a:rPr>
              <a:t>功能强大的</a:t>
            </a:r>
            <a:r>
              <a:rPr lang="en-US" altLang="zh-CN" dirty="0">
                <a:solidFill>
                  <a:schemeClr val="accent1">
                    <a:lumMod val="75000"/>
                  </a:schemeClr>
                </a:solidFill>
                <a:latin typeface="+mn-ea"/>
              </a:rPr>
              <a:t>N</a:t>
            </a:r>
            <a:r>
              <a:rPr lang="zh-CN" altLang="en-US" dirty="0">
                <a:solidFill>
                  <a:schemeClr val="accent1">
                    <a:lumMod val="75000"/>
                  </a:schemeClr>
                </a:solidFill>
                <a:latin typeface="+mn-ea"/>
              </a:rPr>
              <a:t>维数组对象。</a:t>
            </a:r>
          </a:p>
          <a:p>
            <a:pPr>
              <a:buFont typeface="Arial" panose="020B0604020202020204" pitchFamily="34" charset="0"/>
              <a:buChar char="•"/>
            </a:pPr>
            <a:r>
              <a:rPr lang="zh-CN" altLang="en-US" dirty="0">
                <a:latin typeface="+mn-ea"/>
              </a:rPr>
              <a:t>  精密广播功能函数。</a:t>
            </a:r>
          </a:p>
          <a:p>
            <a:pPr>
              <a:buFont typeface="Arial" panose="020B0604020202020204" pitchFamily="34" charset="0"/>
              <a:buChar char="•"/>
            </a:pPr>
            <a:r>
              <a:rPr lang="zh-CN" altLang="en-US" dirty="0">
                <a:latin typeface="+mn-ea"/>
              </a:rPr>
              <a:t>  集成 </a:t>
            </a:r>
            <a:r>
              <a:rPr lang="en-US" altLang="zh-CN" dirty="0">
                <a:latin typeface="+mn-ea"/>
              </a:rPr>
              <a:t>C/C+</a:t>
            </a:r>
            <a:r>
              <a:rPr lang="zh-CN" altLang="en-US" dirty="0">
                <a:latin typeface="+mn-ea"/>
              </a:rPr>
              <a:t>和</a:t>
            </a:r>
            <a:r>
              <a:rPr lang="en-US" altLang="zh-CN" dirty="0">
                <a:latin typeface="+mn-ea"/>
              </a:rPr>
              <a:t>Fortran </a:t>
            </a:r>
            <a:r>
              <a:rPr lang="zh-CN" altLang="en-US" dirty="0">
                <a:latin typeface="+mn-ea"/>
              </a:rPr>
              <a:t>代码的工具。</a:t>
            </a:r>
          </a:p>
          <a:p>
            <a:pPr>
              <a:buFont typeface="Arial" panose="020B0604020202020204" pitchFamily="34" charset="0"/>
              <a:buChar char="•"/>
            </a:pPr>
            <a:r>
              <a:rPr lang="zh-CN" altLang="en-US" dirty="0">
                <a:latin typeface="+mn-ea"/>
              </a:rPr>
              <a:t>  强大的线性代数、傅立叶变换和随机数功能。</a:t>
            </a:r>
            <a:endParaRPr lang="zh-CN" altLang="en-US" b="0" i="0" dirty="0">
              <a:effectLst/>
              <a:latin typeface="+mn-ea"/>
            </a:endParaRPr>
          </a:p>
        </p:txBody>
      </p:sp>
      <p:sp>
        <p:nvSpPr>
          <p:cNvPr id="7" name="文本框 6">
            <a:extLst>
              <a:ext uri="{FF2B5EF4-FFF2-40B4-BE49-F238E27FC236}">
                <a16:creationId xmlns:a16="http://schemas.microsoft.com/office/drawing/2014/main" id="{4D1579C5-5459-4E75-AA4D-9B35119A6367}"/>
              </a:ext>
            </a:extLst>
          </p:cNvPr>
          <p:cNvSpPr txBox="1"/>
          <p:nvPr/>
        </p:nvSpPr>
        <p:spPr>
          <a:xfrm>
            <a:off x="658457" y="1417409"/>
            <a:ext cx="2064989" cy="400110"/>
          </a:xfrm>
          <a:prstGeom prst="rect">
            <a:avLst/>
          </a:prstGeom>
          <a:noFill/>
        </p:spPr>
        <p:txBody>
          <a:bodyPr wrap="none" rtlCol="0">
            <a:spAutoFit/>
          </a:bodyPr>
          <a:lstStyle/>
          <a:p>
            <a:r>
              <a:rPr lang="zh-CN" altLang="en-US" sz="2000" b="1" dirty="0">
                <a:solidFill>
                  <a:schemeClr val="accent1">
                    <a:lumMod val="75000"/>
                  </a:schemeClr>
                </a:solidFill>
              </a:rPr>
              <a:t>什么时</a:t>
            </a:r>
            <a:r>
              <a:rPr lang="en-US" altLang="zh-CN" sz="2000" b="1" dirty="0">
                <a:solidFill>
                  <a:schemeClr val="accent1">
                    <a:lumMod val="75000"/>
                  </a:schemeClr>
                </a:solidFill>
              </a:rPr>
              <a:t>NumPy</a:t>
            </a:r>
            <a:r>
              <a:rPr lang="zh-CN" altLang="en-US" sz="2000" b="1" dirty="0">
                <a:solidFill>
                  <a:schemeClr val="accent1">
                    <a:lumMod val="75000"/>
                  </a:schemeClr>
                </a:solidFill>
              </a:rPr>
              <a:t>？</a:t>
            </a:r>
          </a:p>
        </p:txBody>
      </p:sp>
      <p:sp>
        <p:nvSpPr>
          <p:cNvPr id="8" name="文本框 7">
            <a:extLst>
              <a:ext uri="{FF2B5EF4-FFF2-40B4-BE49-F238E27FC236}">
                <a16:creationId xmlns:a16="http://schemas.microsoft.com/office/drawing/2014/main" id="{D31ACC09-81CD-4304-BA85-AC7FE7D2220E}"/>
              </a:ext>
            </a:extLst>
          </p:cNvPr>
          <p:cNvSpPr txBox="1"/>
          <p:nvPr/>
        </p:nvSpPr>
        <p:spPr>
          <a:xfrm>
            <a:off x="966626" y="4416830"/>
            <a:ext cx="9281852" cy="646331"/>
          </a:xfrm>
          <a:prstGeom prst="rect">
            <a:avLst/>
          </a:prstGeom>
          <a:noFill/>
        </p:spPr>
        <p:txBody>
          <a:bodyPr wrap="square" rtlCol="0">
            <a:spAutoFit/>
          </a:bodyPr>
          <a:lstStyle/>
          <a:p>
            <a:pPr algn="ctr"/>
            <a:r>
              <a:rPr lang="en-US" altLang="zh-CN" dirty="0">
                <a:latin typeface="Sarasa Fixed SC" panose="02000509000000000000" pitchFamily="49" charset="-122"/>
                <a:ea typeface="Sarasa Fixed SC" panose="02000509000000000000" pitchFamily="49" charset="-122"/>
                <a:cs typeface="Sarasa Fixed SC" panose="02000509000000000000" pitchFamily="49" charset="-122"/>
              </a:rPr>
              <a:t>Numpy</a:t>
            </a:r>
            <a:r>
              <a:rPr lang="zh-CN" altLang="en-US" dirty="0">
                <a:latin typeface="Sarasa Fixed SC" panose="02000509000000000000" pitchFamily="49" charset="-122"/>
                <a:ea typeface="Sarasa Fixed SC" panose="02000509000000000000" pitchFamily="49" charset="-122"/>
                <a:cs typeface="Sarasa Fixed SC" panose="02000509000000000000" pitchFamily="49" charset="-122"/>
              </a:rPr>
              <a:t>和</a:t>
            </a:r>
            <a:r>
              <a:rPr lang="en-US" altLang="zh-CN" dirty="0">
                <a:latin typeface="Sarasa Fixed SC" panose="02000509000000000000" pitchFamily="49" charset="-122"/>
                <a:ea typeface="Sarasa Fixed SC" panose="02000509000000000000" pitchFamily="49" charset="-122"/>
                <a:cs typeface="Sarasa Fixed SC" panose="02000509000000000000" pitchFamily="49" charset="-122"/>
              </a:rPr>
              <a:t>Python</a:t>
            </a:r>
            <a:r>
              <a:rPr lang="zh-CN" altLang="en-US" dirty="0">
                <a:latin typeface="Sarasa Fixed SC" panose="02000509000000000000" pitchFamily="49" charset="-122"/>
                <a:ea typeface="Sarasa Fixed SC" panose="02000509000000000000" pitchFamily="49" charset="-122"/>
                <a:cs typeface="Sarasa Fixed SC" panose="02000509000000000000" pitchFamily="49" charset="-122"/>
              </a:rPr>
              <a:t>自带的列表有很多相同的地方，但是</a:t>
            </a:r>
            <a:r>
              <a:rPr lang="en-US" altLang="zh-CN" dirty="0">
                <a:latin typeface="Sarasa Fixed SC" panose="02000509000000000000" pitchFamily="49" charset="-122"/>
                <a:ea typeface="Sarasa Fixed SC" panose="02000509000000000000" pitchFamily="49" charset="-122"/>
                <a:cs typeface="Sarasa Fixed SC" panose="02000509000000000000" pitchFamily="49" charset="-122"/>
              </a:rPr>
              <a:t>Numpy</a:t>
            </a:r>
            <a:r>
              <a:rPr lang="zh-CN" altLang="en-US" dirty="0">
                <a:latin typeface="Sarasa Fixed SC" panose="02000509000000000000" pitchFamily="49" charset="-122"/>
                <a:ea typeface="Sarasa Fixed SC" panose="02000509000000000000" pitchFamily="49" charset="-122"/>
                <a:cs typeface="Sarasa Fixed SC" panose="02000509000000000000" pitchFamily="49" charset="-122"/>
              </a:rPr>
              <a:t>的数组功能（</a:t>
            </a:r>
            <a:r>
              <a:rPr lang="en-US" altLang="zh-CN" dirty="0">
                <a:latin typeface="Sarasa Fixed SC" panose="02000509000000000000" pitchFamily="49" charset="-122"/>
                <a:ea typeface="Sarasa Fixed SC" panose="02000509000000000000" pitchFamily="49" charset="-122"/>
                <a:cs typeface="Sarasa Fixed SC" panose="02000509000000000000" pitchFamily="49" charset="-122"/>
              </a:rPr>
              <a:t>Array</a:t>
            </a:r>
            <a:r>
              <a:rPr lang="zh-CN" altLang="en-US" dirty="0">
                <a:latin typeface="Sarasa Fixed SC" panose="02000509000000000000" pitchFamily="49" charset="-122"/>
                <a:ea typeface="Sarasa Fixed SC" panose="02000509000000000000" pitchFamily="49" charset="-122"/>
                <a:cs typeface="Sarasa Fixed SC" panose="02000509000000000000" pitchFamily="49" charset="-122"/>
              </a:rPr>
              <a:t>）比列表更加强大好用，我们可以轻松的对数组经行维度变换，切片，等数据处理操作。</a:t>
            </a:r>
          </a:p>
        </p:txBody>
      </p:sp>
      <mc:AlternateContent xmlns:mc="http://schemas.openxmlformats.org/markup-compatibility/2006" xmlns:p14="http://schemas.microsoft.com/office/powerpoint/2010/main">
        <mc:Choice Requires="p14">
          <p:contentPart p14:bwMode="auto" r:id="rId10">
            <p14:nvContentPartPr>
              <p14:cNvPr id="9" name="墨迹 8">
                <a:extLst>
                  <a:ext uri="{FF2B5EF4-FFF2-40B4-BE49-F238E27FC236}">
                    <a16:creationId xmlns:a16="http://schemas.microsoft.com/office/drawing/2014/main" id="{0B7391CC-89AB-414E-94A4-6EAEEBA09F9C}"/>
                  </a:ext>
                </a:extLst>
              </p14:cNvPr>
              <p14:cNvContentPartPr/>
              <p14:nvPr/>
            </p14:nvContentPartPr>
            <p14:xfrm>
              <a:off x="1670760" y="1568880"/>
              <a:ext cx="514080" cy="28800"/>
            </p14:xfrm>
          </p:contentPart>
        </mc:Choice>
        <mc:Fallback xmlns="">
          <p:pic>
            <p:nvPicPr>
              <p:cNvPr id="9" name="墨迹 8">
                <a:extLst>
                  <a:ext uri="{FF2B5EF4-FFF2-40B4-BE49-F238E27FC236}">
                    <a16:creationId xmlns:a16="http://schemas.microsoft.com/office/drawing/2014/main" id="{0B7391CC-89AB-414E-94A4-6EAEEBA09F9C}"/>
                  </a:ext>
                </a:extLst>
              </p:cNvPr>
              <p:cNvPicPr/>
              <p:nvPr/>
            </p:nvPicPr>
            <p:blipFill>
              <a:blip r:embed="rId11"/>
              <a:stretch>
                <a:fillRect/>
              </a:stretch>
            </p:blipFill>
            <p:spPr>
              <a:xfrm>
                <a:off x="1654920" y="1505520"/>
                <a:ext cx="5454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墨迹 9">
                <a:extLst>
                  <a:ext uri="{FF2B5EF4-FFF2-40B4-BE49-F238E27FC236}">
                    <a16:creationId xmlns:a16="http://schemas.microsoft.com/office/drawing/2014/main" id="{FF1AE0DD-98A5-416C-A885-48DC6246491D}"/>
                  </a:ext>
                </a:extLst>
              </p14:cNvPr>
              <p14:cNvContentPartPr/>
              <p14:nvPr/>
            </p14:nvContentPartPr>
            <p14:xfrm>
              <a:off x="1885320" y="1896480"/>
              <a:ext cx="3629520" cy="220320"/>
            </p14:xfrm>
          </p:contentPart>
        </mc:Choice>
        <mc:Fallback xmlns="">
          <p:pic>
            <p:nvPicPr>
              <p:cNvPr id="10" name="墨迹 9">
                <a:extLst>
                  <a:ext uri="{FF2B5EF4-FFF2-40B4-BE49-F238E27FC236}">
                    <a16:creationId xmlns:a16="http://schemas.microsoft.com/office/drawing/2014/main" id="{FF1AE0DD-98A5-416C-A885-48DC6246491D}"/>
                  </a:ext>
                </a:extLst>
              </p:cNvPr>
              <p:cNvPicPr/>
              <p:nvPr/>
            </p:nvPicPr>
            <p:blipFill>
              <a:blip r:embed="rId13"/>
              <a:stretch>
                <a:fillRect/>
              </a:stretch>
            </p:blipFill>
            <p:spPr>
              <a:xfrm>
                <a:off x="1869480" y="1833120"/>
                <a:ext cx="366084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墨迹 10">
                <a:extLst>
                  <a:ext uri="{FF2B5EF4-FFF2-40B4-BE49-F238E27FC236}">
                    <a16:creationId xmlns:a16="http://schemas.microsoft.com/office/drawing/2014/main" id="{8A91F706-7B46-4B9F-AABA-319B7410467C}"/>
                  </a:ext>
                </a:extLst>
              </p14:cNvPr>
              <p14:cNvContentPartPr/>
              <p14:nvPr/>
            </p14:nvContentPartPr>
            <p14:xfrm>
              <a:off x="987840" y="2223720"/>
              <a:ext cx="2309040" cy="214920"/>
            </p14:xfrm>
          </p:contentPart>
        </mc:Choice>
        <mc:Fallback xmlns="">
          <p:pic>
            <p:nvPicPr>
              <p:cNvPr id="11" name="墨迹 10">
                <a:extLst>
                  <a:ext uri="{FF2B5EF4-FFF2-40B4-BE49-F238E27FC236}">
                    <a16:creationId xmlns:a16="http://schemas.microsoft.com/office/drawing/2014/main" id="{8A91F706-7B46-4B9F-AABA-319B7410467C}"/>
                  </a:ext>
                </a:extLst>
              </p:cNvPr>
              <p:cNvPicPr/>
              <p:nvPr/>
            </p:nvPicPr>
            <p:blipFill>
              <a:blip r:embed="rId15"/>
              <a:stretch>
                <a:fillRect/>
              </a:stretch>
            </p:blipFill>
            <p:spPr>
              <a:xfrm>
                <a:off x="972000" y="2160360"/>
                <a:ext cx="23403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墨迹 11">
                <a:extLst>
                  <a:ext uri="{FF2B5EF4-FFF2-40B4-BE49-F238E27FC236}">
                    <a16:creationId xmlns:a16="http://schemas.microsoft.com/office/drawing/2014/main" id="{61B43D30-0D4F-4CAB-843B-46607FC2DC00}"/>
                  </a:ext>
                </a:extLst>
              </p14:cNvPr>
              <p14:cNvContentPartPr/>
              <p14:nvPr/>
            </p14:nvContentPartPr>
            <p14:xfrm>
              <a:off x="1241640" y="2517120"/>
              <a:ext cx="1603440" cy="107640"/>
            </p14:xfrm>
          </p:contentPart>
        </mc:Choice>
        <mc:Fallback xmlns="">
          <p:pic>
            <p:nvPicPr>
              <p:cNvPr id="12" name="墨迹 11">
                <a:extLst>
                  <a:ext uri="{FF2B5EF4-FFF2-40B4-BE49-F238E27FC236}">
                    <a16:creationId xmlns:a16="http://schemas.microsoft.com/office/drawing/2014/main" id="{61B43D30-0D4F-4CAB-843B-46607FC2DC00}"/>
                  </a:ext>
                </a:extLst>
              </p:cNvPr>
              <p:cNvPicPr/>
              <p:nvPr/>
            </p:nvPicPr>
            <p:blipFill>
              <a:blip r:embed="rId17"/>
              <a:stretch>
                <a:fillRect/>
              </a:stretch>
            </p:blipFill>
            <p:spPr>
              <a:xfrm>
                <a:off x="1225800" y="2453760"/>
                <a:ext cx="16347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墨迹 14">
                <a:extLst>
                  <a:ext uri="{FF2B5EF4-FFF2-40B4-BE49-F238E27FC236}">
                    <a16:creationId xmlns:a16="http://schemas.microsoft.com/office/drawing/2014/main" id="{4B5F7CD2-464D-4889-A149-FDB2A8512C14}"/>
                  </a:ext>
                </a:extLst>
              </p14:cNvPr>
              <p14:cNvContentPartPr/>
              <p14:nvPr/>
            </p14:nvContentPartPr>
            <p14:xfrm>
              <a:off x="1049760" y="2788200"/>
              <a:ext cx="2619360" cy="141480"/>
            </p14:xfrm>
          </p:contentPart>
        </mc:Choice>
        <mc:Fallback xmlns="">
          <p:pic>
            <p:nvPicPr>
              <p:cNvPr id="15" name="墨迹 14">
                <a:extLst>
                  <a:ext uri="{FF2B5EF4-FFF2-40B4-BE49-F238E27FC236}">
                    <a16:creationId xmlns:a16="http://schemas.microsoft.com/office/drawing/2014/main" id="{4B5F7CD2-464D-4889-A149-FDB2A8512C14}"/>
                  </a:ext>
                </a:extLst>
              </p:cNvPr>
              <p:cNvPicPr/>
              <p:nvPr/>
            </p:nvPicPr>
            <p:blipFill>
              <a:blip r:embed="rId19"/>
              <a:stretch>
                <a:fillRect/>
              </a:stretch>
            </p:blipFill>
            <p:spPr>
              <a:xfrm>
                <a:off x="1033920" y="2724840"/>
                <a:ext cx="26506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墨迹 15">
                <a:extLst>
                  <a:ext uri="{FF2B5EF4-FFF2-40B4-BE49-F238E27FC236}">
                    <a16:creationId xmlns:a16="http://schemas.microsoft.com/office/drawing/2014/main" id="{22130C93-E8B5-4E8E-8199-6BAF77590EE0}"/>
                  </a:ext>
                </a:extLst>
              </p14:cNvPr>
              <p14:cNvContentPartPr/>
              <p14:nvPr/>
            </p14:nvContentPartPr>
            <p14:xfrm>
              <a:off x="1027440" y="3025440"/>
              <a:ext cx="3861000" cy="79200"/>
            </p14:xfrm>
          </p:contentPart>
        </mc:Choice>
        <mc:Fallback xmlns="">
          <p:pic>
            <p:nvPicPr>
              <p:cNvPr id="16" name="墨迹 15">
                <a:extLst>
                  <a:ext uri="{FF2B5EF4-FFF2-40B4-BE49-F238E27FC236}">
                    <a16:creationId xmlns:a16="http://schemas.microsoft.com/office/drawing/2014/main" id="{22130C93-E8B5-4E8E-8199-6BAF77590EE0}"/>
                  </a:ext>
                </a:extLst>
              </p:cNvPr>
              <p:cNvPicPr/>
              <p:nvPr/>
            </p:nvPicPr>
            <p:blipFill>
              <a:blip r:embed="rId21"/>
              <a:stretch>
                <a:fillRect/>
              </a:stretch>
            </p:blipFill>
            <p:spPr>
              <a:xfrm>
                <a:off x="1011600" y="2962080"/>
                <a:ext cx="389232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墨迹 16">
                <a:extLst>
                  <a:ext uri="{FF2B5EF4-FFF2-40B4-BE49-F238E27FC236}">
                    <a16:creationId xmlns:a16="http://schemas.microsoft.com/office/drawing/2014/main" id="{9337BB97-DB40-4F82-BF46-F4A8D1256307}"/>
                  </a:ext>
                </a:extLst>
              </p14:cNvPr>
              <p14:cNvContentPartPr/>
              <p14:nvPr/>
            </p14:nvContentPartPr>
            <p14:xfrm>
              <a:off x="1506960" y="2985840"/>
              <a:ext cx="3737160" cy="198000"/>
            </p14:xfrm>
          </p:contentPart>
        </mc:Choice>
        <mc:Fallback xmlns="">
          <p:pic>
            <p:nvPicPr>
              <p:cNvPr id="17" name="墨迹 16">
                <a:extLst>
                  <a:ext uri="{FF2B5EF4-FFF2-40B4-BE49-F238E27FC236}">
                    <a16:creationId xmlns:a16="http://schemas.microsoft.com/office/drawing/2014/main" id="{9337BB97-DB40-4F82-BF46-F4A8D1256307}"/>
                  </a:ext>
                </a:extLst>
              </p:cNvPr>
              <p:cNvPicPr/>
              <p:nvPr/>
            </p:nvPicPr>
            <p:blipFill>
              <a:blip r:embed="rId23"/>
              <a:stretch>
                <a:fillRect/>
              </a:stretch>
            </p:blipFill>
            <p:spPr>
              <a:xfrm>
                <a:off x="1491120" y="2922480"/>
                <a:ext cx="376848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墨迹 17">
                <a:extLst>
                  <a:ext uri="{FF2B5EF4-FFF2-40B4-BE49-F238E27FC236}">
                    <a16:creationId xmlns:a16="http://schemas.microsoft.com/office/drawing/2014/main" id="{5013E3A1-4FD2-4280-9C2D-D3989E77AA68}"/>
                  </a:ext>
                </a:extLst>
              </p14:cNvPr>
              <p14:cNvContentPartPr/>
              <p14:nvPr/>
            </p14:nvContentPartPr>
            <p14:xfrm>
              <a:off x="1061280" y="4560480"/>
              <a:ext cx="547920" cy="39960"/>
            </p14:xfrm>
          </p:contentPart>
        </mc:Choice>
        <mc:Fallback xmlns="">
          <p:pic>
            <p:nvPicPr>
              <p:cNvPr id="18" name="墨迹 17">
                <a:extLst>
                  <a:ext uri="{FF2B5EF4-FFF2-40B4-BE49-F238E27FC236}">
                    <a16:creationId xmlns:a16="http://schemas.microsoft.com/office/drawing/2014/main" id="{5013E3A1-4FD2-4280-9C2D-D3989E77AA68}"/>
                  </a:ext>
                </a:extLst>
              </p:cNvPr>
              <p:cNvPicPr/>
              <p:nvPr/>
            </p:nvPicPr>
            <p:blipFill>
              <a:blip r:embed="rId25"/>
              <a:stretch>
                <a:fillRect/>
              </a:stretch>
            </p:blipFill>
            <p:spPr>
              <a:xfrm>
                <a:off x="1045440" y="4497120"/>
                <a:ext cx="5792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墨迹 18">
                <a:extLst>
                  <a:ext uri="{FF2B5EF4-FFF2-40B4-BE49-F238E27FC236}">
                    <a16:creationId xmlns:a16="http://schemas.microsoft.com/office/drawing/2014/main" id="{B836C8DB-B231-4931-9E25-270D30547CD2}"/>
                  </a:ext>
                </a:extLst>
              </p14:cNvPr>
              <p14:cNvContentPartPr/>
              <p14:nvPr/>
            </p14:nvContentPartPr>
            <p14:xfrm>
              <a:off x="2020680" y="4577400"/>
              <a:ext cx="1580760" cy="39960"/>
            </p14:xfrm>
          </p:contentPart>
        </mc:Choice>
        <mc:Fallback xmlns="">
          <p:pic>
            <p:nvPicPr>
              <p:cNvPr id="19" name="墨迹 18">
                <a:extLst>
                  <a:ext uri="{FF2B5EF4-FFF2-40B4-BE49-F238E27FC236}">
                    <a16:creationId xmlns:a16="http://schemas.microsoft.com/office/drawing/2014/main" id="{B836C8DB-B231-4931-9E25-270D30547CD2}"/>
                  </a:ext>
                </a:extLst>
              </p:cNvPr>
              <p:cNvPicPr/>
              <p:nvPr/>
            </p:nvPicPr>
            <p:blipFill>
              <a:blip r:embed="rId27"/>
              <a:stretch>
                <a:fillRect/>
              </a:stretch>
            </p:blipFill>
            <p:spPr>
              <a:xfrm>
                <a:off x="2004840" y="4514040"/>
                <a:ext cx="16120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墨迹 19">
                <a:extLst>
                  <a:ext uri="{FF2B5EF4-FFF2-40B4-BE49-F238E27FC236}">
                    <a16:creationId xmlns:a16="http://schemas.microsoft.com/office/drawing/2014/main" id="{DB198C81-E670-43B7-B4E8-967BC49921B1}"/>
                  </a:ext>
                </a:extLst>
              </p14:cNvPr>
              <p14:cNvContentPartPr/>
              <p14:nvPr/>
            </p14:nvContentPartPr>
            <p14:xfrm>
              <a:off x="6361200" y="4566240"/>
              <a:ext cx="2354040" cy="68040"/>
            </p14:xfrm>
          </p:contentPart>
        </mc:Choice>
        <mc:Fallback xmlns="">
          <p:pic>
            <p:nvPicPr>
              <p:cNvPr id="20" name="墨迹 19">
                <a:extLst>
                  <a:ext uri="{FF2B5EF4-FFF2-40B4-BE49-F238E27FC236}">
                    <a16:creationId xmlns:a16="http://schemas.microsoft.com/office/drawing/2014/main" id="{DB198C81-E670-43B7-B4E8-967BC49921B1}"/>
                  </a:ext>
                </a:extLst>
              </p:cNvPr>
              <p:cNvPicPr/>
              <p:nvPr/>
            </p:nvPicPr>
            <p:blipFill>
              <a:blip r:embed="rId29"/>
              <a:stretch>
                <a:fillRect/>
              </a:stretch>
            </p:blipFill>
            <p:spPr>
              <a:xfrm>
                <a:off x="6345360" y="4502880"/>
                <a:ext cx="23853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墨迹 20">
                <a:extLst>
                  <a:ext uri="{FF2B5EF4-FFF2-40B4-BE49-F238E27FC236}">
                    <a16:creationId xmlns:a16="http://schemas.microsoft.com/office/drawing/2014/main" id="{000FAE7F-F775-40D1-9060-93B7250EE99D}"/>
                  </a:ext>
                </a:extLst>
              </p14:cNvPr>
              <p14:cNvContentPartPr/>
              <p14:nvPr/>
            </p14:nvContentPartPr>
            <p14:xfrm>
              <a:off x="6005520" y="4222080"/>
              <a:ext cx="2856600" cy="666360"/>
            </p14:xfrm>
          </p:contentPart>
        </mc:Choice>
        <mc:Fallback xmlns="">
          <p:pic>
            <p:nvPicPr>
              <p:cNvPr id="21" name="墨迹 20">
                <a:extLst>
                  <a:ext uri="{FF2B5EF4-FFF2-40B4-BE49-F238E27FC236}">
                    <a16:creationId xmlns:a16="http://schemas.microsoft.com/office/drawing/2014/main" id="{000FAE7F-F775-40D1-9060-93B7250EE99D}"/>
                  </a:ext>
                </a:extLst>
              </p:cNvPr>
              <p:cNvPicPr/>
              <p:nvPr/>
            </p:nvPicPr>
            <p:blipFill>
              <a:blip r:embed="rId31"/>
              <a:stretch>
                <a:fillRect/>
              </a:stretch>
            </p:blipFill>
            <p:spPr>
              <a:xfrm>
                <a:off x="5989680" y="4158720"/>
                <a:ext cx="2887920" cy="793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墨迹 21">
                <a:extLst>
                  <a:ext uri="{FF2B5EF4-FFF2-40B4-BE49-F238E27FC236}">
                    <a16:creationId xmlns:a16="http://schemas.microsoft.com/office/drawing/2014/main" id="{CF03EF32-996B-4E03-A473-16B722C2D868}"/>
                  </a:ext>
                </a:extLst>
              </p14:cNvPr>
              <p14:cNvContentPartPr/>
              <p14:nvPr/>
            </p14:nvContentPartPr>
            <p14:xfrm>
              <a:off x="4860000" y="4876560"/>
              <a:ext cx="1586160" cy="28800"/>
            </p14:xfrm>
          </p:contentPart>
        </mc:Choice>
        <mc:Fallback xmlns="">
          <p:pic>
            <p:nvPicPr>
              <p:cNvPr id="22" name="墨迹 21">
                <a:extLst>
                  <a:ext uri="{FF2B5EF4-FFF2-40B4-BE49-F238E27FC236}">
                    <a16:creationId xmlns:a16="http://schemas.microsoft.com/office/drawing/2014/main" id="{CF03EF32-996B-4E03-A473-16B722C2D868}"/>
                  </a:ext>
                </a:extLst>
              </p:cNvPr>
              <p:cNvPicPr/>
              <p:nvPr/>
            </p:nvPicPr>
            <p:blipFill>
              <a:blip r:embed="rId33"/>
              <a:stretch>
                <a:fillRect/>
              </a:stretch>
            </p:blipFill>
            <p:spPr>
              <a:xfrm>
                <a:off x="4844160" y="4813200"/>
                <a:ext cx="16174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墨迹 22">
                <a:extLst>
                  <a:ext uri="{FF2B5EF4-FFF2-40B4-BE49-F238E27FC236}">
                    <a16:creationId xmlns:a16="http://schemas.microsoft.com/office/drawing/2014/main" id="{46526831-13A8-4E82-8393-FDCD791B72EA}"/>
                  </a:ext>
                </a:extLst>
              </p14:cNvPr>
              <p14:cNvContentPartPr/>
              <p14:nvPr/>
            </p14:nvContentPartPr>
            <p14:xfrm>
              <a:off x="5650200" y="4916160"/>
              <a:ext cx="360" cy="360"/>
            </p14:xfrm>
          </p:contentPart>
        </mc:Choice>
        <mc:Fallback xmlns="">
          <p:pic>
            <p:nvPicPr>
              <p:cNvPr id="23" name="墨迹 22">
                <a:extLst>
                  <a:ext uri="{FF2B5EF4-FFF2-40B4-BE49-F238E27FC236}">
                    <a16:creationId xmlns:a16="http://schemas.microsoft.com/office/drawing/2014/main" id="{46526831-13A8-4E82-8393-FDCD791B72EA}"/>
                  </a:ext>
                </a:extLst>
              </p:cNvPr>
              <p:cNvPicPr/>
              <p:nvPr/>
            </p:nvPicPr>
            <p:blipFill>
              <a:blip r:embed="rId35"/>
              <a:stretch>
                <a:fillRect/>
              </a:stretch>
            </p:blipFill>
            <p:spPr>
              <a:xfrm>
                <a:off x="5634360" y="485280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墨迹 23">
                <a:extLst>
                  <a:ext uri="{FF2B5EF4-FFF2-40B4-BE49-F238E27FC236}">
                    <a16:creationId xmlns:a16="http://schemas.microsoft.com/office/drawing/2014/main" id="{52B765F2-64F6-4C00-80EB-B3E659BD59B9}"/>
                  </a:ext>
                </a:extLst>
              </p14:cNvPr>
              <p14:cNvContentPartPr/>
              <p14:nvPr/>
            </p14:nvContentPartPr>
            <p14:xfrm>
              <a:off x="5875920" y="4944240"/>
              <a:ext cx="360" cy="360"/>
            </p14:xfrm>
          </p:contentPart>
        </mc:Choice>
        <mc:Fallback xmlns="">
          <p:pic>
            <p:nvPicPr>
              <p:cNvPr id="24" name="墨迹 23">
                <a:extLst>
                  <a:ext uri="{FF2B5EF4-FFF2-40B4-BE49-F238E27FC236}">
                    <a16:creationId xmlns:a16="http://schemas.microsoft.com/office/drawing/2014/main" id="{52B765F2-64F6-4C00-80EB-B3E659BD59B9}"/>
                  </a:ext>
                </a:extLst>
              </p:cNvPr>
              <p:cNvPicPr/>
              <p:nvPr/>
            </p:nvPicPr>
            <p:blipFill>
              <a:blip r:embed="rId35"/>
              <a:stretch>
                <a:fillRect/>
              </a:stretch>
            </p:blipFill>
            <p:spPr>
              <a:xfrm>
                <a:off x="5860080" y="488088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墨迹 24">
                <a:extLst>
                  <a:ext uri="{FF2B5EF4-FFF2-40B4-BE49-F238E27FC236}">
                    <a16:creationId xmlns:a16="http://schemas.microsoft.com/office/drawing/2014/main" id="{97426BB3-E628-44E7-8938-638F1007A93A}"/>
                  </a:ext>
                </a:extLst>
              </p14:cNvPr>
              <p14:cNvContentPartPr/>
              <p14:nvPr/>
            </p14:nvContentPartPr>
            <p14:xfrm>
              <a:off x="7049880" y="4905000"/>
              <a:ext cx="360" cy="5760"/>
            </p14:xfrm>
          </p:contentPart>
        </mc:Choice>
        <mc:Fallback xmlns="">
          <p:pic>
            <p:nvPicPr>
              <p:cNvPr id="25" name="墨迹 24">
                <a:extLst>
                  <a:ext uri="{FF2B5EF4-FFF2-40B4-BE49-F238E27FC236}">
                    <a16:creationId xmlns:a16="http://schemas.microsoft.com/office/drawing/2014/main" id="{97426BB3-E628-44E7-8938-638F1007A93A}"/>
                  </a:ext>
                </a:extLst>
              </p:cNvPr>
              <p:cNvPicPr/>
              <p:nvPr/>
            </p:nvPicPr>
            <p:blipFill>
              <a:blip r:embed="rId38"/>
              <a:stretch>
                <a:fillRect/>
              </a:stretch>
            </p:blipFill>
            <p:spPr>
              <a:xfrm>
                <a:off x="7034040" y="4841640"/>
                <a:ext cx="31680" cy="132480"/>
              </a:xfrm>
              <a:prstGeom prst="rect">
                <a:avLst/>
              </a:prstGeom>
            </p:spPr>
          </p:pic>
        </mc:Fallback>
      </mc:AlternateContent>
    </p:spTree>
    <p:extLst>
      <p:ext uri="{BB962C8B-B14F-4D97-AF65-F5344CB8AC3E}">
        <p14:creationId xmlns:p14="http://schemas.microsoft.com/office/powerpoint/2010/main" val="164182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稻壳儿春秋广告/盗版必究        原创来源：http://chn.docer.com/works?userid=199329941#!/work_time"/>
          <p:cNvSpPr/>
          <p:nvPr>
            <p:custDataLst>
              <p:tags r:id="rId1"/>
            </p:custDataLst>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sp>
        <p:nvSpPr>
          <p:cNvPr id="67" name="稻壳儿春秋广告/盗版必究        原创来源：http://chn.docer.com/works?userid=199329941#!/work_time60"/>
          <p:cNvSpPr/>
          <p:nvPr>
            <p:custDataLst>
              <p:tags r:id="rId2"/>
            </p:custDataLst>
          </p:nvPr>
        </p:nvSpPr>
        <p:spPr bwMode="auto">
          <a:xfrm>
            <a:off x="5914072" y="-60960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sp>
        <p:nvSpPr>
          <p:cNvPr id="68" name="稻壳儿春秋广告/盗版必究        原创来源：http://chn.docer.com/works?userid=199329941#!/work_time"/>
          <p:cNvSpPr/>
          <p:nvPr>
            <p:custDataLst>
              <p:tags r:id="rId3"/>
            </p:custDataLst>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55" name="稻壳儿春秋广告/盗版必究        原创来源：http://chn.docer.com/works?userid=199329941#!/work_tim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28360" y="871537"/>
            <a:ext cx="1232517" cy="1477179"/>
          </a:xfrm>
          <a:prstGeom prst="rect">
            <a:avLst/>
          </a:prstGeom>
        </p:spPr>
      </p:pic>
      <p:pic>
        <p:nvPicPr>
          <p:cNvPr id="69" name="稻壳儿春秋广告/盗版必究        原创来源：http://chn.docer.com/works?userid=199329941#!/work_tim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83602" y="1362075"/>
            <a:ext cx="1649852" cy="1977358"/>
          </a:xfrm>
          <a:prstGeom prst="rect">
            <a:avLst/>
          </a:prstGeom>
        </p:spPr>
      </p:pic>
      <p:pic>
        <p:nvPicPr>
          <p:cNvPr id="70" name="稻壳儿春秋广告/盗版必究        原创来源：http://chn.docer.com/works?userid=199329941#!/work_tim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27998" y="1090858"/>
            <a:ext cx="1249981" cy="1498110"/>
          </a:xfrm>
          <a:prstGeom prst="rect">
            <a:avLst/>
          </a:prstGeom>
        </p:spPr>
      </p:pic>
      <p:sp>
        <p:nvSpPr>
          <p:cNvPr id="72" name="稻壳儿春秋广告/盗版必究        原创来源：http://chn.docer.com/works?userid=199329941#!/work_time"/>
          <p:cNvSpPr txBox="1"/>
          <p:nvPr/>
        </p:nvSpPr>
        <p:spPr>
          <a:xfrm>
            <a:off x="2218055" y="3621405"/>
            <a:ext cx="8257540" cy="829945"/>
          </a:xfrm>
          <a:prstGeom prst="rect">
            <a:avLst/>
          </a:prstGeom>
          <a:noFill/>
        </p:spPr>
        <p:txBody>
          <a:bodyPr wrap="square" rtlCol="0">
            <a:spAutoFit/>
          </a:bodyPr>
          <a:lstStyle/>
          <a:p>
            <a:pPr algn="ctr"/>
            <a:r>
              <a:rPr lang="zh-CN" altLang="en-US" sz="4800"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利用</a:t>
            </a:r>
            <a:r>
              <a:rPr lang="en-US" altLang="zh-CN" sz="4800"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Python</a:t>
            </a:r>
            <a:r>
              <a:rPr lang="zh-CN" altLang="en-US" sz="4800"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做些有趣的事</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custDataLst>
                <p:tags r:id="rId4"/>
              </p:custDataLst>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55" name="稻壳儿春秋广告/盗版必究        原创来源：http://chn.docer.com/works?userid=199329941#!/work_tim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custDataLst>
                <p:tags r:id="rId3"/>
              </p:custDataLst>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69" name="稻壳儿春秋广告/盗版必究        原创来源：http://chn.docer.com/works?userid=199329941#!/work_tim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custDataLst>
                <p:tags r:id="rId2"/>
              </p:custDataLst>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70" name="稻壳儿春秋广告/盗版必究        原创来源：http://chn.docer.com/works?userid=199329941#!/work_tim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3410810" y="348548"/>
            <a:ext cx="5370381" cy="523220"/>
          </a:xfrm>
          <a:prstGeom prst="rect">
            <a:avLst/>
          </a:prstGeom>
          <a:noFill/>
        </p:spPr>
        <p:txBody>
          <a:bodyPr wrap="none" rtlCol="0">
            <a:spAutoFit/>
          </a:bodyPr>
          <a:lstStyle/>
          <a:p>
            <a:pPr algn="ctr"/>
            <a:r>
              <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数据可视化核心：将数据可视化</a:t>
            </a:r>
          </a:p>
        </p:txBody>
      </p:sp>
      <p:sp>
        <p:nvSpPr>
          <p:cNvPr id="14" name="稻壳儿春秋广告/盗版必究        原创来源：http://chn.docer.com/works?userid=199329941#!/work_time"/>
          <p:cNvSpPr/>
          <p:nvPr>
            <p:custDataLst>
              <p:tags r:id="rId1"/>
            </p:custDataLst>
          </p:nvPr>
        </p:nvSpPr>
        <p:spPr>
          <a:xfrm>
            <a:off x="5360353" y="871768"/>
            <a:ext cx="1471295" cy="306705"/>
          </a:xfrm>
          <a:prstGeom prst="rect">
            <a:avLst/>
          </a:prstGeom>
          <a:effectLst/>
        </p:spPr>
        <p:txBody>
          <a:bodyPr wrap="none">
            <a:spAutoFit/>
          </a:bodyPr>
          <a:lstStyle/>
          <a:p>
            <a:pPr algn="ctr">
              <a:spcBef>
                <a:spcPct val="0"/>
              </a:spcBef>
            </a:pPr>
            <a:r>
              <a:rPr lang="en-US" altLang="zh-CN" sz="1400">
                <a:solidFill>
                  <a:schemeClr val="dk1"/>
                </a:solidFill>
                <a:latin typeface="Times New Roman" panose="02020603050405020304" charset="0"/>
                <a:ea typeface="汉仪长宋简" panose="02010600000101010101" charset="-122"/>
                <a:cs typeface="851tegakizatsu" panose="02000600000000000000" pitchFamily="2" charset="-122"/>
              </a:rPr>
              <a:t>Data visualization</a:t>
            </a:r>
          </a:p>
        </p:txBody>
      </p:sp>
      <p:sp>
        <p:nvSpPr>
          <p:cNvPr id="5" name="文本框 4">
            <a:extLst>
              <a:ext uri="{FF2B5EF4-FFF2-40B4-BE49-F238E27FC236}">
                <a16:creationId xmlns:a16="http://schemas.microsoft.com/office/drawing/2014/main" id="{AFF7325F-60F6-4B41-A5E9-71C0E133CB26}"/>
              </a:ext>
            </a:extLst>
          </p:cNvPr>
          <p:cNvSpPr txBox="1"/>
          <p:nvPr/>
        </p:nvSpPr>
        <p:spPr>
          <a:xfrm>
            <a:off x="502034" y="1272086"/>
            <a:ext cx="5489003" cy="369332"/>
          </a:xfrm>
          <a:prstGeom prst="rect">
            <a:avLst/>
          </a:prstGeom>
          <a:noFill/>
        </p:spPr>
        <p:txBody>
          <a:bodyPr wrap="none" rtlCol="0">
            <a:spAutoFit/>
          </a:bodyPr>
          <a:lstStyle/>
          <a:p>
            <a:r>
              <a:rPr lang="en-US" altLang="zh-CN" b="1" dirty="0">
                <a:solidFill>
                  <a:schemeClr val="accent1">
                    <a:lumMod val="75000"/>
                  </a:schemeClr>
                </a:solidFill>
              </a:rPr>
              <a:t>Python</a:t>
            </a:r>
            <a:r>
              <a:rPr lang="zh-CN" altLang="en-US" b="1" dirty="0">
                <a:solidFill>
                  <a:schemeClr val="accent1">
                    <a:lumMod val="75000"/>
                  </a:schemeClr>
                </a:solidFill>
              </a:rPr>
              <a:t>中有一个将数据可视化的库叫做：</a:t>
            </a:r>
            <a:r>
              <a:rPr lang="en-US" altLang="zh-CN" b="1" dirty="0">
                <a:solidFill>
                  <a:schemeClr val="accent1">
                    <a:lumMod val="75000"/>
                  </a:schemeClr>
                </a:solidFill>
              </a:rPr>
              <a:t>Matplotlib</a:t>
            </a:r>
            <a:endParaRPr lang="zh-CN" altLang="en-US" b="1" dirty="0">
              <a:solidFill>
                <a:schemeClr val="accent1">
                  <a:lumMod val="75000"/>
                </a:schemeClr>
              </a:solidFill>
            </a:endParaRPr>
          </a:p>
        </p:txBody>
      </p:sp>
      <p:sp>
        <p:nvSpPr>
          <p:cNvPr id="6" name="文本框 5">
            <a:extLst>
              <a:ext uri="{FF2B5EF4-FFF2-40B4-BE49-F238E27FC236}">
                <a16:creationId xmlns:a16="http://schemas.microsoft.com/office/drawing/2014/main" id="{4CB658E0-AF4F-4A5B-BCDD-C3C75EA08349}"/>
              </a:ext>
            </a:extLst>
          </p:cNvPr>
          <p:cNvSpPr txBox="1"/>
          <p:nvPr/>
        </p:nvSpPr>
        <p:spPr>
          <a:xfrm>
            <a:off x="502034" y="1739718"/>
            <a:ext cx="2079415" cy="369332"/>
          </a:xfrm>
          <a:prstGeom prst="rect">
            <a:avLst/>
          </a:prstGeom>
          <a:noFill/>
        </p:spPr>
        <p:txBody>
          <a:bodyPr wrap="none" rtlCol="0">
            <a:spAutoFit/>
          </a:bodyPr>
          <a:lstStyle/>
          <a:p>
            <a:r>
              <a:rPr lang="zh-CN" altLang="en-US" b="1" dirty="0">
                <a:solidFill>
                  <a:schemeClr val="accent1">
                    <a:lumMod val="75000"/>
                  </a:schemeClr>
                </a:solidFill>
              </a:rPr>
              <a:t>什么是</a:t>
            </a:r>
            <a:r>
              <a:rPr lang="en-US" altLang="zh-CN" b="1" dirty="0">
                <a:solidFill>
                  <a:schemeClr val="accent1">
                    <a:lumMod val="75000"/>
                  </a:schemeClr>
                </a:solidFill>
              </a:rPr>
              <a:t>Matplotlib?</a:t>
            </a:r>
            <a:endParaRPr lang="zh-CN" altLang="en-US" b="1" dirty="0">
              <a:solidFill>
                <a:schemeClr val="accent1">
                  <a:lumMod val="75000"/>
                </a:schemeClr>
              </a:solidFill>
            </a:endParaRPr>
          </a:p>
        </p:txBody>
      </p:sp>
      <p:sp>
        <p:nvSpPr>
          <p:cNvPr id="7" name="矩形 6">
            <a:extLst>
              <a:ext uri="{FF2B5EF4-FFF2-40B4-BE49-F238E27FC236}">
                <a16:creationId xmlns:a16="http://schemas.microsoft.com/office/drawing/2014/main" id="{94DDAD2E-D9E5-41C8-85A5-918FEE3A7573}"/>
              </a:ext>
            </a:extLst>
          </p:cNvPr>
          <p:cNvSpPr/>
          <p:nvPr/>
        </p:nvSpPr>
        <p:spPr>
          <a:xfrm>
            <a:off x="502034" y="2109050"/>
            <a:ext cx="8411807" cy="584775"/>
          </a:xfrm>
          <a:prstGeom prst="rect">
            <a:avLst/>
          </a:prstGeom>
        </p:spPr>
        <p:txBody>
          <a:bodyPr wrap="square">
            <a:spAutoFit/>
          </a:bodyPr>
          <a:lstStyle/>
          <a:p>
            <a:r>
              <a:rPr lang="en-US" altLang="zh-CN" sz="1600" dirty="0">
                <a:solidFill>
                  <a:schemeClr val="tx1">
                    <a:lumMod val="85000"/>
                    <a:lumOff val="15000"/>
                  </a:schemeClr>
                </a:solidFill>
                <a:latin typeface="-apple-system"/>
              </a:rPr>
              <a:t>Matplotlib </a:t>
            </a:r>
            <a:r>
              <a:rPr lang="zh-CN" altLang="en-US" sz="1600" dirty="0">
                <a:solidFill>
                  <a:schemeClr val="tx1">
                    <a:lumMod val="85000"/>
                    <a:lumOff val="15000"/>
                  </a:schemeClr>
                </a:solidFill>
                <a:latin typeface="-apple-system"/>
              </a:rPr>
              <a:t>是一个 </a:t>
            </a:r>
            <a:r>
              <a:rPr lang="en-US" altLang="zh-CN" sz="1600" dirty="0">
                <a:solidFill>
                  <a:schemeClr val="tx1">
                    <a:lumMod val="85000"/>
                    <a:lumOff val="15000"/>
                  </a:schemeClr>
                </a:solidFill>
                <a:latin typeface="-apple-system"/>
              </a:rPr>
              <a:t>Python </a:t>
            </a:r>
            <a:r>
              <a:rPr lang="zh-CN" altLang="en-US" sz="1600" dirty="0">
                <a:solidFill>
                  <a:schemeClr val="tx1">
                    <a:lumMod val="85000"/>
                    <a:lumOff val="15000"/>
                  </a:schemeClr>
                </a:solidFill>
                <a:latin typeface="-apple-system"/>
              </a:rPr>
              <a:t>的 </a:t>
            </a:r>
            <a:r>
              <a:rPr lang="en-US" altLang="zh-CN" sz="1600" dirty="0">
                <a:solidFill>
                  <a:schemeClr val="tx1">
                    <a:lumMod val="85000"/>
                    <a:lumOff val="15000"/>
                  </a:schemeClr>
                </a:solidFill>
                <a:latin typeface="-apple-system"/>
              </a:rPr>
              <a:t>2D</a:t>
            </a:r>
            <a:r>
              <a:rPr lang="zh-CN" altLang="en-US" sz="1600" dirty="0">
                <a:solidFill>
                  <a:schemeClr val="tx1">
                    <a:lumMod val="85000"/>
                    <a:lumOff val="15000"/>
                  </a:schemeClr>
                </a:solidFill>
                <a:latin typeface="-apple-system"/>
              </a:rPr>
              <a:t>绘图库，它以各种硬拷贝格式和跨平台的交互式环境生成出版质量级别的图形。</a:t>
            </a:r>
            <a:endParaRPr lang="zh-CN" altLang="en-US" sz="1600" dirty="0">
              <a:solidFill>
                <a:schemeClr val="tx1">
                  <a:lumMod val="85000"/>
                  <a:lumOff val="15000"/>
                </a:schemeClr>
              </a:solidFill>
            </a:endParaRPr>
          </a:p>
        </p:txBody>
      </p:sp>
      <p:sp>
        <p:nvSpPr>
          <p:cNvPr id="8" name="矩形 7">
            <a:extLst>
              <a:ext uri="{FF2B5EF4-FFF2-40B4-BE49-F238E27FC236}">
                <a16:creationId xmlns:a16="http://schemas.microsoft.com/office/drawing/2014/main" id="{9E75FE2D-A928-4C78-BD7D-BDEA2AE5CE32}"/>
              </a:ext>
            </a:extLst>
          </p:cNvPr>
          <p:cNvSpPr/>
          <p:nvPr/>
        </p:nvSpPr>
        <p:spPr>
          <a:xfrm>
            <a:off x="9601342" y="2109050"/>
            <a:ext cx="1725152"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altLang="zh-CN" dirty="0">
                <a:solidFill>
                  <a:schemeClr val="accent1">
                    <a:lumMod val="75000"/>
                  </a:schemeClr>
                </a:solidFill>
                <a:hlinkClick r:id="rId9">
                  <a:extLst>
                    <a:ext uri="{A12FA001-AC4F-418D-AE19-62706E023703}">
                      <ahyp:hlinkClr xmlns:ahyp="http://schemas.microsoft.com/office/drawing/2018/hyperlinkcolor" val="tx"/>
                    </a:ext>
                  </a:extLst>
                </a:hlinkClick>
              </a:rPr>
              <a:t>Matplotlib </a:t>
            </a:r>
            <a:r>
              <a:rPr lang="zh-CN" altLang="en-US" dirty="0">
                <a:solidFill>
                  <a:schemeClr val="accent1">
                    <a:lumMod val="75000"/>
                  </a:schemeClr>
                </a:solidFill>
                <a:hlinkClick r:id="rId9">
                  <a:extLst>
                    <a:ext uri="{A12FA001-AC4F-418D-AE19-62706E023703}">
                      <ahyp:hlinkClr xmlns:ahyp="http://schemas.microsoft.com/office/drawing/2018/hyperlinkcolor" val="tx"/>
                    </a:ext>
                  </a:extLst>
                </a:hlinkClick>
              </a:rPr>
              <a:t>中文</a:t>
            </a:r>
            <a:endParaRPr lang="zh-CN" altLang="en-US" dirty="0">
              <a:solidFill>
                <a:schemeClr val="accent1">
                  <a:lumMod val="75000"/>
                </a:schemeClr>
              </a:solidFill>
            </a:endParaRPr>
          </a:p>
        </p:txBody>
      </p:sp>
      <p:grpSp>
        <p:nvGrpSpPr>
          <p:cNvPr id="24" name="组合 23">
            <a:extLst>
              <a:ext uri="{FF2B5EF4-FFF2-40B4-BE49-F238E27FC236}">
                <a16:creationId xmlns:a16="http://schemas.microsoft.com/office/drawing/2014/main" id="{4EC5EA5E-CD1F-46A0-8EB7-CF84ACCEA3F4}"/>
              </a:ext>
            </a:extLst>
          </p:cNvPr>
          <p:cNvGrpSpPr/>
          <p:nvPr/>
        </p:nvGrpSpPr>
        <p:grpSpPr>
          <a:xfrm>
            <a:off x="3627683" y="2885000"/>
            <a:ext cx="2926214" cy="3766667"/>
            <a:chOff x="3627683" y="2885000"/>
            <a:chExt cx="2926214" cy="3766667"/>
          </a:xfrm>
        </p:grpSpPr>
        <p:sp>
          <p:nvSpPr>
            <p:cNvPr id="18" name="文本框 17">
              <a:extLst>
                <a:ext uri="{FF2B5EF4-FFF2-40B4-BE49-F238E27FC236}">
                  <a16:creationId xmlns:a16="http://schemas.microsoft.com/office/drawing/2014/main" id="{11EA53A8-13B4-4C37-BBED-017972237945}"/>
                </a:ext>
              </a:extLst>
            </p:cNvPr>
            <p:cNvSpPr txBox="1"/>
            <p:nvPr/>
          </p:nvSpPr>
          <p:spPr>
            <a:xfrm>
              <a:off x="4421376" y="2885000"/>
              <a:ext cx="1338828" cy="369332"/>
            </a:xfrm>
            <a:prstGeom prst="rect">
              <a:avLst/>
            </a:prstGeom>
            <a:noFill/>
          </p:spPr>
          <p:txBody>
            <a:bodyPr wrap="none" rtlCol="0">
              <a:spAutoFit/>
            </a:bodyPr>
            <a:lstStyle/>
            <a:p>
              <a:r>
                <a:rPr lang="zh-CN" altLang="en-US" dirty="0">
                  <a:solidFill>
                    <a:schemeClr val="accent1">
                      <a:lumMod val="75000"/>
                    </a:schemeClr>
                  </a:solidFill>
                </a:rPr>
                <a:t>绘制热度图</a:t>
              </a:r>
            </a:p>
          </p:txBody>
        </p:sp>
        <p:sp>
          <p:nvSpPr>
            <p:cNvPr id="21" name="文本框 20">
              <a:extLst>
                <a:ext uri="{FF2B5EF4-FFF2-40B4-BE49-F238E27FC236}">
                  <a16:creationId xmlns:a16="http://schemas.microsoft.com/office/drawing/2014/main" id="{BB1D8F8B-51C4-408F-BDF0-E3B5C95920A0}"/>
                </a:ext>
              </a:extLst>
            </p:cNvPr>
            <p:cNvSpPr txBox="1"/>
            <p:nvPr/>
          </p:nvSpPr>
          <p:spPr>
            <a:xfrm>
              <a:off x="4270900" y="3348754"/>
              <a:ext cx="1800493" cy="369332"/>
            </a:xfrm>
            <a:prstGeom prst="rect">
              <a:avLst/>
            </a:prstGeom>
            <a:noFill/>
          </p:spPr>
          <p:txBody>
            <a:bodyPr wrap="none" rtlCol="0">
              <a:spAutoFit/>
            </a:bodyPr>
            <a:lstStyle/>
            <a:p>
              <a:r>
                <a:rPr lang="en-US" altLang="zh-CN" dirty="0" err="1">
                  <a:latin typeface="Sarasa Fixed CL" panose="02000509000000000000" pitchFamily="49" charset="-120"/>
                  <a:ea typeface="Sarasa Fixed CL" panose="02000509000000000000" pitchFamily="49" charset="-120"/>
                  <a:cs typeface="Sarasa Fixed CL" panose="02000509000000000000" pitchFamily="49" charset="-120"/>
                </a:rPr>
                <a:t>plt.colorbar</a:t>
              </a:r>
              <a:r>
                <a:rPr lang="en-US" altLang="zh-CN" dirty="0">
                  <a:latin typeface="Sarasa Fixed CL" panose="02000509000000000000" pitchFamily="49" charset="-120"/>
                  <a:ea typeface="Sarasa Fixed CL" panose="02000509000000000000" pitchFamily="49" charset="-120"/>
                  <a:cs typeface="Sarasa Fixed CL" panose="02000509000000000000" pitchFamily="49" charset="-120"/>
                </a:rPr>
                <a:t>()</a:t>
              </a:r>
              <a:endParaRPr lang="zh-CN" altLang="en-US" dirty="0">
                <a:latin typeface="Sarasa Fixed CL" panose="02000509000000000000" pitchFamily="49" charset="-120"/>
                <a:ea typeface="Sarasa Fixed CL" panose="02000509000000000000" pitchFamily="49" charset="-120"/>
                <a:cs typeface="Sarasa Fixed CL" panose="02000509000000000000" pitchFamily="49" charset="-120"/>
              </a:endParaRPr>
            </a:p>
          </p:txBody>
        </p:sp>
        <p:pic>
          <p:nvPicPr>
            <p:cNvPr id="15" name="图形 14">
              <a:extLst>
                <a:ext uri="{FF2B5EF4-FFF2-40B4-BE49-F238E27FC236}">
                  <a16:creationId xmlns:a16="http://schemas.microsoft.com/office/drawing/2014/main" id="{B6C78B32-C243-4861-800D-0CDB76C57D1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27683" y="3932357"/>
              <a:ext cx="2926214" cy="2719310"/>
            </a:xfrm>
            <a:prstGeom prst="rect">
              <a:avLst/>
            </a:prstGeom>
          </p:spPr>
        </p:pic>
      </p:grpSp>
      <p:grpSp>
        <p:nvGrpSpPr>
          <p:cNvPr id="23" name="组合 22">
            <a:extLst>
              <a:ext uri="{FF2B5EF4-FFF2-40B4-BE49-F238E27FC236}">
                <a16:creationId xmlns:a16="http://schemas.microsoft.com/office/drawing/2014/main" id="{33DA1908-FB04-423C-9D60-00275364F13C}"/>
              </a:ext>
            </a:extLst>
          </p:cNvPr>
          <p:cNvGrpSpPr/>
          <p:nvPr/>
        </p:nvGrpSpPr>
        <p:grpSpPr>
          <a:xfrm>
            <a:off x="377417" y="2879950"/>
            <a:ext cx="2621813" cy="3718376"/>
            <a:chOff x="377417" y="2879950"/>
            <a:chExt cx="2621813" cy="3718376"/>
          </a:xfrm>
        </p:grpSpPr>
        <p:sp>
          <p:nvSpPr>
            <p:cNvPr id="9" name="文本框 8">
              <a:extLst>
                <a:ext uri="{FF2B5EF4-FFF2-40B4-BE49-F238E27FC236}">
                  <a16:creationId xmlns:a16="http://schemas.microsoft.com/office/drawing/2014/main" id="{09BFEE85-6EB2-41B8-8335-28F4C949410D}"/>
                </a:ext>
              </a:extLst>
            </p:cNvPr>
            <p:cNvSpPr txBox="1"/>
            <p:nvPr/>
          </p:nvSpPr>
          <p:spPr>
            <a:xfrm>
              <a:off x="1018910" y="2879950"/>
              <a:ext cx="1338828" cy="369332"/>
            </a:xfrm>
            <a:prstGeom prst="rect">
              <a:avLst/>
            </a:prstGeom>
            <a:noFill/>
          </p:spPr>
          <p:txBody>
            <a:bodyPr wrap="none" rtlCol="0">
              <a:spAutoFit/>
            </a:bodyPr>
            <a:lstStyle/>
            <a:p>
              <a:r>
                <a:rPr lang="zh-CN" altLang="en-US" dirty="0">
                  <a:solidFill>
                    <a:schemeClr val="accent1">
                      <a:lumMod val="75000"/>
                    </a:schemeClr>
                  </a:solidFill>
                </a:rPr>
                <a:t>绘制圆饼图</a:t>
              </a:r>
            </a:p>
          </p:txBody>
        </p:sp>
        <p:sp>
          <p:nvSpPr>
            <p:cNvPr id="11" name="文本框 10">
              <a:extLst>
                <a:ext uri="{FF2B5EF4-FFF2-40B4-BE49-F238E27FC236}">
                  <a16:creationId xmlns:a16="http://schemas.microsoft.com/office/drawing/2014/main" id="{AD1679E8-D4D9-4742-9CD8-552F32CEB3C8}"/>
                </a:ext>
              </a:extLst>
            </p:cNvPr>
            <p:cNvSpPr txBox="1"/>
            <p:nvPr/>
          </p:nvSpPr>
          <p:spPr>
            <a:xfrm>
              <a:off x="1076617" y="3348754"/>
              <a:ext cx="1223412" cy="369332"/>
            </a:xfrm>
            <a:prstGeom prst="rect">
              <a:avLst/>
            </a:prstGeom>
            <a:noFill/>
          </p:spPr>
          <p:txBody>
            <a:bodyPr wrap="none" rtlCol="0">
              <a:spAutoFit/>
            </a:bodyPr>
            <a:lstStyle/>
            <a:p>
              <a:r>
                <a:rPr lang="en-US" altLang="zh-CN" dirty="0" err="1">
                  <a:latin typeface="Sarasa Fixed CL" panose="02000509000000000000" pitchFamily="49" charset="-120"/>
                  <a:ea typeface="Sarasa Fixed CL" panose="02000509000000000000" pitchFamily="49" charset="-120"/>
                  <a:cs typeface="Sarasa Fixed CL" panose="02000509000000000000" pitchFamily="49" charset="-120"/>
                </a:rPr>
                <a:t>plt.pie</a:t>
              </a:r>
              <a:r>
                <a:rPr lang="en-US" altLang="zh-CN" dirty="0">
                  <a:latin typeface="Sarasa Fixed CL" panose="02000509000000000000" pitchFamily="49" charset="-120"/>
                  <a:ea typeface="Sarasa Fixed CL" panose="02000509000000000000" pitchFamily="49" charset="-120"/>
                  <a:cs typeface="Sarasa Fixed CL" panose="02000509000000000000" pitchFamily="49" charset="-120"/>
                </a:rPr>
                <a:t>()</a:t>
              </a:r>
              <a:endParaRPr lang="zh-CN" altLang="en-US" dirty="0">
                <a:latin typeface="Sarasa Fixed CL" panose="02000509000000000000" pitchFamily="49" charset="-120"/>
                <a:ea typeface="Sarasa Fixed CL" panose="02000509000000000000" pitchFamily="49" charset="-120"/>
                <a:cs typeface="Sarasa Fixed CL" panose="02000509000000000000" pitchFamily="49" charset="-120"/>
              </a:endParaRPr>
            </a:p>
          </p:txBody>
        </p:sp>
        <p:pic>
          <p:nvPicPr>
            <p:cNvPr id="17" name="图形 16">
              <a:extLst>
                <a:ext uri="{FF2B5EF4-FFF2-40B4-BE49-F238E27FC236}">
                  <a16:creationId xmlns:a16="http://schemas.microsoft.com/office/drawing/2014/main" id="{E360402C-35A9-476C-A60B-9D5E8AE2018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77417" y="3798332"/>
              <a:ext cx="2621813" cy="2799994"/>
            </a:xfrm>
            <a:prstGeom prst="rect">
              <a:avLst/>
            </a:prstGeom>
          </p:spPr>
        </p:pic>
      </p:grpSp>
      <p:grpSp>
        <p:nvGrpSpPr>
          <p:cNvPr id="25" name="组合 24">
            <a:extLst>
              <a:ext uri="{FF2B5EF4-FFF2-40B4-BE49-F238E27FC236}">
                <a16:creationId xmlns:a16="http://schemas.microsoft.com/office/drawing/2014/main" id="{E486F76A-B8EF-4580-9F10-BE768856DA24}"/>
              </a:ext>
            </a:extLst>
          </p:cNvPr>
          <p:cNvGrpSpPr/>
          <p:nvPr/>
        </p:nvGrpSpPr>
        <p:grpSpPr>
          <a:xfrm>
            <a:off x="6831648" y="2865798"/>
            <a:ext cx="3352395" cy="3928683"/>
            <a:chOff x="6831648" y="2865798"/>
            <a:chExt cx="3352395" cy="3928683"/>
          </a:xfrm>
        </p:grpSpPr>
        <p:sp>
          <p:nvSpPr>
            <p:cNvPr id="10" name="文本框 9">
              <a:extLst>
                <a:ext uri="{FF2B5EF4-FFF2-40B4-BE49-F238E27FC236}">
                  <a16:creationId xmlns:a16="http://schemas.microsoft.com/office/drawing/2014/main" id="{F43CA9B6-3E6F-4461-B6E5-447332CC7607}"/>
                </a:ext>
              </a:extLst>
            </p:cNvPr>
            <p:cNvSpPr txBox="1"/>
            <p:nvPr/>
          </p:nvSpPr>
          <p:spPr>
            <a:xfrm>
              <a:off x="7823842" y="2865798"/>
              <a:ext cx="1338828" cy="369332"/>
            </a:xfrm>
            <a:prstGeom prst="rect">
              <a:avLst/>
            </a:prstGeom>
            <a:noFill/>
          </p:spPr>
          <p:txBody>
            <a:bodyPr wrap="none" rtlCol="0">
              <a:spAutoFit/>
            </a:bodyPr>
            <a:lstStyle/>
            <a:p>
              <a:r>
                <a:rPr lang="zh-CN" altLang="en-US" dirty="0">
                  <a:solidFill>
                    <a:schemeClr val="accent1">
                      <a:lumMod val="75000"/>
                    </a:schemeClr>
                  </a:solidFill>
                </a:rPr>
                <a:t>绘制柱状图</a:t>
              </a:r>
            </a:p>
          </p:txBody>
        </p:sp>
        <p:sp>
          <p:nvSpPr>
            <p:cNvPr id="22" name="文本框 21">
              <a:extLst>
                <a:ext uri="{FF2B5EF4-FFF2-40B4-BE49-F238E27FC236}">
                  <a16:creationId xmlns:a16="http://schemas.microsoft.com/office/drawing/2014/main" id="{B448C3F9-A88B-44F8-84CE-F08B0D6CC820}"/>
                </a:ext>
              </a:extLst>
            </p:cNvPr>
            <p:cNvSpPr txBox="1"/>
            <p:nvPr/>
          </p:nvSpPr>
          <p:spPr>
            <a:xfrm>
              <a:off x="7881550" y="3429000"/>
              <a:ext cx="1223412" cy="369332"/>
            </a:xfrm>
            <a:prstGeom prst="rect">
              <a:avLst/>
            </a:prstGeom>
            <a:noFill/>
          </p:spPr>
          <p:txBody>
            <a:bodyPr wrap="none" rtlCol="0">
              <a:spAutoFit/>
            </a:bodyPr>
            <a:lstStyle/>
            <a:p>
              <a:r>
                <a:rPr lang="en-US" altLang="zh-CN" dirty="0" err="1">
                  <a:latin typeface="Sarasa Fixed CL" panose="02000509000000000000" pitchFamily="49" charset="-120"/>
                  <a:ea typeface="Sarasa Fixed CL" panose="02000509000000000000" pitchFamily="49" charset="-120"/>
                  <a:cs typeface="Sarasa Fixed CL" panose="02000509000000000000" pitchFamily="49" charset="-120"/>
                </a:rPr>
                <a:t>plt.bar</a:t>
              </a:r>
              <a:r>
                <a:rPr lang="en-US" altLang="zh-CN" dirty="0">
                  <a:latin typeface="Sarasa Fixed CL" panose="02000509000000000000" pitchFamily="49" charset="-120"/>
                  <a:ea typeface="Sarasa Fixed CL" panose="02000509000000000000" pitchFamily="49" charset="-120"/>
                  <a:cs typeface="Sarasa Fixed CL" panose="02000509000000000000" pitchFamily="49" charset="-120"/>
                </a:rPr>
                <a:t>()</a:t>
              </a:r>
              <a:endParaRPr lang="zh-CN" altLang="en-US" dirty="0">
                <a:latin typeface="Sarasa Fixed CL" panose="02000509000000000000" pitchFamily="49" charset="-120"/>
                <a:ea typeface="Sarasa Fixed CL" panose="02000509000000000000" pitchFamily="49" charset="-120"/>
                <a:cs typeface="Sarasa Fixed CL" panose="02000509000000000000" pitchFamily="49" charset="-120"/>
              </a:endParaRPr>
            </a:p>
          </p:txBody>
        </p:sp>
        <p:pic>
          <p:nvPicPr>
            <p:cNvPr id="20" name="图形 19">
              <a:extLst>
                <a:ext uri="{FF2B5EF4-FFF2-40B4-BE49-F238E27FC236}">
                  <a16:creationId xmlns:a16="http://schemas.microsoft.com/office/drawing/2014/main" id="{5C32D4D8-8E64-4998-81D8-B42B5C360EF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831648" y="3932357"/>
              <a:ext cx="3352395" cy="2862124"/>
            </a:xfrm>
            <a:prstGeom prst="rect">
              <a:avLst/>
            </a:prstGeom>
          </p:spPr>
        </p:pic>
      </p:grpSp>
      <mc:AlternateContent xmlns:mc="http://schemas.openxmlformats.org/markup-compatibility/2006" xmlns:p14="http://schemas.microsoft.com/office/powerpoint/2010/main">
        <mc:Choice Requires="p14">
          <p:contentPart p14:bwMode="auto" r:id="rId16">
            <p14:nvContentPartPr>
              <p14:cNvPr id="12" name="墨迹 11">
                <a:extLst>
                  <a:ext uri="{FF2B5EF4-FFF2-40B4-BE49-F238E27FC236}">
                    <a16:creationId xmlns:a16="http://schemas.microsoft.com/office/drawing/2014/main" id="{40D1B098-2006-481A-B5F5-95540BFDE026}"/>
                  </a:ext>
                </a:extLst>
              </p14:cNvPr>
              <p14:cNvContentPartPr/>
              <p14:nvPr/>
            </p14:nvContentPartPr>
            <p14:xfrm>
              <a:off x="4843080" y="1365840"/>
              <a:ext cx="1253160" cy="73800"/>
            </p14:xfrm>
          </p:contentPart>
        </mc:Choice>
        <mc:Fallback xmlns="">
          <p:pic>
            <p:nvPicPr>
              <p:cNvPr id="12" name="墨迹 11">
                <a:extLst>
                  <a:ext uri="{FF2B5EF4-FFF2-40B4-BE49-F238E27FC236}">
                    <a16:creationId xmlns:a16="http://schemas.microsoft.com/office/drawing/2014/main" id="{40D1B098-2006-481A-B5F5-95540BFDE026}"/>
                  </a:ext>
                </a:extLst>
              </p:cNvPr>
              <p:cNvPicPr/>
              <p:nvPr/>
            </p:nvPicPr>
            <p:blipFill>
              <a:blip r:embed="rId17"/>
              <a:stretch>
                <a:fillRect/>
              </a:stretch>
            </p:blipFill>
            <p:spPr>
              <a:xfrm>
                <a:off x="4827240" y="1302480"/>
                <a:ext cx="12844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墨迹 15">
                <a:extLst>
                  <a:ext uri="{FF2B5EF4-FFF2-40B4-BE49-F238E27FC236}">
                    <a16:creationId xmlns:a16="http://schemas.microsoft.com/office/drawing/2014/main" id="{F532A991-8055-43C9-9A97-A490582B099F}"/>
                  </a:ext>
                </a:extLst>
              </p14:cNvPr>
              <p14:cNvContentPartPr/>
              <p14:nvPr/>
            </p14:nvContentPartPr>
            <p14:xfrm>
              <a:off x="6287760" y="1518120"/>
              <a:ext cx="360" cy="360"/>
            </p14:xfrm>
          </p:contentPart>
        </mc:Choice>
        <mc:Fallback xmlns="">
          <p:pic>
            <p:nvPicPr>
              <p:cNvPr id="16" name="墨迹 15">
                <a:extLst>
                  <a:ext uri="{FF2B5EF4-FFF2-40B4-BE49-F238E27FC236}">
                    <a16:creationId xmlns:a16="http://schemas.microsoft.com/office/drawing/2014/main" id="{F532A991-8055-43C9-9A97-A490582B099F}"/>
                  </a:ext>
                </a:extLst>
              </p:cNvPr>
              <p:cNvPicPr/>
              <p:nvPr/>
            </p:nvPicPr>
            <p:blipFill>
              <a:blip r:embed="rId19"/>
              <a:stretch>
                <a:fillRect/>
              </a:stretch>
            </p:blipFill>
            <p:spPr>
              <a:xfrm>
                <a:off x="6271920" y="145476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墨迹 18">
                <a:extLst>
                  <a:ext uri="{FF2B5EF4-FFF2-40B4-BE49-F238E27FC236}">
                    <a16:creationId xmlns:a16="http://schemas.microsoft.com/office/drawing/2014/main" id="{B5D9D97E-775B-4905-80F2-BEA0A1FF9530}"/>
                  </a:ext>
                </a:extLst>
              </p14:cNvPr>
              <p14:cNvContentPartPr/>
              <p14:nvPr/>
            </p14:nvContentPartPr>
            <p14:xfrm>
              <a:off x="4786560" y="1490040"/>
              <a:ext cx="1022040" cy="56880"/>
            </p14:xfrm>
          </p:contentPart>
        </mc:Choice>
        <mc:Fallback xmlns="">
          <p:pic>
            <p:nvPicPr>
              <p:cNvPr id="19" name="墨迹 18">
                <a:extLst>
                  <a:ext uri="{FF2B5EF4-FFF2-40B4-BE49-F238E27FC236}">
                    <a16:creationId xmlns:a16="http://schemas.microsoft.com/office/drawing/2014/main" id="{B5D9D97E-775B-4905-80F2-BEA0A1FF9530}"/>
                  </a:ext>
                </a:extLst>
              </p:cNvPr>
              <p:cNvPicPr/>
              <p:nvPr/>
            </p:nvPicPr>
            <p:blipFill>
              <a:blip r:embed="rId21"/>
              <a:stretch>
                <a:fillRect/>
              </a:stretch>
            </p:blipFill>
            <p:spPr>
              <a:xfrm>
                <a:off x="4770720" y="1426680"/>
                <a:ext cx="10533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墨迹 25">
                <a:extLst>
                  <a:ext uri="{FF2B5EF4-FFF2-40B4-BE49-F238E27FC236}">
                    <a16:creationId xmlns:a16="http://schemas.microsoft.com/office/drawing/2014/main" id="{450942A5-1FC6-49F9-90AA-E166445BE5C0}"/>
                  </a:ext>
                </a:extLst>
              </p14:cNvPr>
              <p14:cNvContentPartPr/>
              <p14:nvPr/>
            </p14:nvContentPartPr>
            <p14:xfrm>
              <a:off x="4775040" y="1388520"/>
              <a:ext cx="136080" cy="90720"/>
            </p14:xfrm>
          </p:contentPart>
        </mc:Choice>
        <mc:Fallback xmlns="">
          <p:pic>
            <p:nvPicPr>
              <p:cNvPr id="26" name="墨迹 25">
                <a:extLst>
                  <a:ext uri="{FF2B5EF4-FFF2-40B4-BE49-F238E27FC236}">
                    <a16:creationId xmlns:a16="http://schemas.microsoft.com/office/drawing/2014/main" id="{450942A5-1FC6-49F9-90AA-E166445BE5C0}"/>
                  </a:ext>
                </a:extLst>
              </p:cNvPr>
              <p:cNvPicPr/>
              <p:nvPr/>
            </p:nvPicPr>
            <p:blipFill>
              <a:blip r:embed="rId23"/>
              <a:stretch>
                <a:fillRect/>
              </a:stretch>
            </p:blipFill>
            <p:spPr>
              <a:xfrm>
                <a:off x="4759200" y="1325160"/>
                <a:ext cx="1674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墨迹 26">
                <a:extLst>
                  <a:ext uri="{FF2B5EF4-FFF2-40B4-BE49-F238E27FC236}">
                    <a16:creationId xmlns:a16="http://schemas.microsoft.com/office/drawing/2014/main" id="{A676FE79-3982-46BB-8B42-006574129C51}"/>
                  </a:ext>
                </a:extLst>
              </p14:cNvPr>
              <p14:cNvContentPartPr/>
              <p14:nvPr/>
            </p14:nvContentPartPr>
            <p14:xfrm>
              <a:off x="5463720" y="1405440"/>
              <a:ext cx="389880" cy="79200"/>
            </p14:xfrm>
          </p:contentPart>
        </mc:Choice>
        <mc:Fallback xmlns="">
          <p:pic>
            <p:nvPicPr>
              <p:cNvPr id="27" name="墨迹 26">
                <a:extLst>
                  <a:ext uri="{FF2B5EF4-FFF2-40B4-BE49-F238E27FC236}">
                    <a16:creationId xmlns:a16="http://schemas.microsoft.com/office/drawing/2014/main" id="{A676FE79-3982-46BB-8B42-006574129C51}"/>
                  </a:ext>
                </a:extLst>
              </p:cNvPr>
              <p:cNvPicPr/>
              <p:nvPr/>
            </p:nvPicPr>
            <p:blipFill>
              <a:blip r:embed="rId25"/>
              <a:stretch>
                <a:fillRect/>
              </a:stretch>
            </p:blipFill>
            <p:spPr>
              <a:xfrm>
                <a:off x="5447880" y="1342080"/>
                <a:ext cx="4212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墨迹 27">
                <a:extLst>
                  <a:ext uri="{FF2B5EF4-FFF2-40B4-BE49-F238E27FC236}">
                    <a16:creationId xmlns:a16="http://schemas.microsoft.com/office/drawing/2014/main" id="{7EC006E3-ABCD-41D0-B9B9-231051259B13}"/>
                  </a:ext>
                </a:extLst>
              </p14:cNvPr>
              <p14:cNvContentPartPr/>
              <p14:nvPr/>
            </p14:nvContentPartPr>
            <p14:xfrm>
              <a:off x="1343520" y="1873800"/>
              <a:ext cx="976680" cy="62640"/>
            </p14:xfrm>
          </p:contentPart>
        </mc:Choice>
        <mc:Fallback xmlns="">
          <p:pic>
            <p:nvPicPr>
              <p:cNvPr id="28" name="墨迹 27">
                <a:extLst>
                  <a:ext uri="{FF2B5EF4-FFF2-40B4-BE49-F238E27FC236}">
                    <a16:creationId xmlns:a16="http://schemas.microsoft.com/office/drawing/2014/main" id="{7EC006E3-ABCD-41D0-B9B9-231051259B13}"/>
                  </a:ext>
                </a:extLst>
              </p:cNvPr>
              <p:cNvPicPr/>
              <p:nvPr/>
            </p:nvPicPr>
            <p:blipFill>
              <a:blip r:embed="rId27"/>
              <a:stretch>
                <a:fillRect/>
              </a:stretch>
            </p:blipFill>
            <p:spPr>
              <a:xfrm>
                <a:off x="1327680" y="1810440"/>
                <a:ext cx="10080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墨迹 28">
                <a:extLst>
                  <a:ext uri="{FF2B5EF4-FFF2-40B4-BE49-F238E27FC236}">
                    <a16:creationId xmlns:a16="http://schemas.microsoft.com/office/drawing/2014/main" id="{0AE066B0-6656-4FF0-B768-B7790609F356}"/>
                  </a:ext>
                </a:extLst>
              </p14:cNvPr>
              <p14:cNvContentPartPr/>
              <p14:nvPr/>
            </p14:nvContentPartPr>
            <p14:xfrm>
              <a:off x="2139120" y="2240640"/>
              <a:ext cx="1693800" cy="23040"/>
            </p14:xfrm>
          </p:contentPart>
        </mc:Choice>
        <mc:Fallback xmlns="">
          <p:pic>
            <p:nvPicPr>
              <p:cNvPr id="29" name="墨迹 28">
                <a:extLst>
                  <a:ext uri="{FF2B5EF4-FFF2-40B4-BE49-F238E27FC236}">
                    <a16:creationId xmlns:a16="http://schemas.microsoft.com/office/drawing/2014/main" id="{0AE066B0-6656-4FF0-B768-B7790609F356}"/>
                  </a:ext>
                </a:extLst>
              </p:cNvPr>
              <p:cNvPicPr/>
              <p:nvPr/>
            </p:nvPicPr>
            <p:blipFill>
              <a:blip r:embed="rId29"/>
              <a:stretch>
                <a:fillRect/>
              </a:stretch>
            </p:blipFill>
            <p:spPr>
              <a:xfrm>
                <a:off x="2123280" y="2177280"/>
                <a:ext cx="17251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墨迹 29">
                <a:extLst>
                  <a:ext uri="{FF2B5EF4-FFF2-40B4-BE49-F238E27FC236}">
                    <a16:creationId xmlns:a16="http://schemas.microsoft.com/office/drawing/2014/main" id="{F77A4BCB-5FE4-45C7-BB17-183B67E49E5D}"/>
                  </a:ext>
                </a:extLst>
              </p14:cNvPr>
              <p14:cNvContentPartPr/>
              <p14:nvPr/>
            </p14:nvContentPartPr>
            <p14:xfrm>
              <a:off x="4272840" y="2314080"/>
              <a:ext cx="360" cy="360"/>
            </p14:xfrm>
          </p:contentPart>
        </mc:Choice>
        <mc:Fallback xmlns="">
          <p:pic>
            <p:nvPicPr>
              <p:cNvPr id="30" name="墨迹 29">
                <a:extLst>
                  <a:ext uri="{FF2B5EF4-FFF2-40B4-BE49-F238E27FC236}">
                    <a16:creationId xmlns:a16="http://schemas.microsoft.com/office/drawing/2014/main" id="{F77A4BCB-5FE4-45C7-BB17-183B67E49E5D}"/>
                  </a:ext>
                </a:extLst>
              </p:cNvPr>
              <p:cNvPicPr/>
              <p:nvPr/>
            </p:nvPicPr>
            <p:blipFill>
              <a:blip r:embed="rId19"/>
              <a:stretch>
                <a:fillRect/>
              </a:stretch>
            </p:blipFill>
            <p:spPr>
              <a:xfrm>
                <a:off x="4257000" y="225072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1" name="墨迹 30">
                <a:extLst>
                  <a:ext uri="{FF2B5EF4-FFF2-40B4-BE49-F238E27FC236}">
                    <a16:creationId xmlns:a16="http://schemas.microsoft.com/office/drawing/2014/main" id="{53159398-BF81-4297-8299-810D3A773CD4}"/>
                  </a:ext>
                </a:extLst>
              </p14:cNvPr>
              <p14:cNvContentPartPr/>
              <p14:nvPr/>
            </p14:nvContentPartPr>
            <p14:xfrm>
              <a:off x="2212560" y="2269080"/>
              <a:ext cx="1637280" cy="39600"/>
            </p14:xfrm>
          </p:contentPart>
        </mc:Choice>
        <mc:Fallback xmlns="">
          <p:pic>
            <p:nvPicPr>
              <p:cNvPr id="31" name="墨迹 30">
                <a:extLst>
                  <a:ext uri="{FF2B5EF4-FFF2-40B4-BE49-F238E27FC236}">
                    <a16:creationId xmlns:a16="http://schemas.microsoft.com/office/drawing/2014/main" id="{53159398-BF81-4297-8299-810D3A773CD4}"/>
                  </a:ext>
                </a:extLst>
              </p:cNvPr>
              <p:cNvPicPr/>
              <p:nvPr/>
            </p:nvPicPr>
            <p:blipFill>
              <a:blip r:embed="rId32"/>
              <a:stretch>
                <a:fillRect/>
              </a:stretch>
            </p:blipFill>
            <p:spPr>
              <a:xfrm>
                <a:off x="2196720" y="2205720"/>
                <a:ext cx="16686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2" name="墨迹 31">
                <a:extLst>
                  <a:ext uri="{FF2B5EF4-FFF2-40B4-BE49-F238E27FC236}">
                    <a16:creationId xmlns:a16="http://schemas.microsoft.com/office/drawing/2014/main" id="{1B5B2476-9B2C-4DCC-966A-FCCFAF75CCEA}"/>
                  </a:ext>
                </a:extLst>
              </p14:cNvPr>
              <p14:cNvContentPartPr/>
              <p14:nvPr/>
            </p14:nvContentPartPr>
            <p14:xfrm>
              <a:off x="4194000" y="2286000"/>
              <a:ext cx="4831920" cy="146880"/>
            </p14:xfrm>
          </p:contentPart>
        </mc:Choice>
        <mc:Fallback xmlns="">
          <p:pic>
            <p:nvPicPr>
              <p:cNvPr id="32" name="墨迹 31">
                <a:extLst>
                  <a:ext uri="{FF2B5EF4-FFF2-40B4-BE49-F238E27FC236}">
                    <a16:creationId xmlns:a16="http://schemas.microsoft.com/office/drawing/2014/main" id="{1B5B2476-9B2C-4DCC-966A-FCCFAF75CCEA}"/>
                  </a:ext>
                </a:extLst>
              </p:cNvPr>
              <p:cNvPicPr/>
              <p:nvPr/>
            </p:nvPicPr>
            <p:blipFill>
              <a:blip r:embed="rId34"/>
              <a:stretch>
                <a:fillRect/>
              </a:stretch>
            </p:blipFill>
            <p:spPr>
              <a:xfrm>
                <a:off x="4178160" y="2222640"/>
                <a:ext cx="48632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3" name="墨迹 32">
                <a:extLst>
                  <a:ext uri="{FF2B5EF4-FFF2-40B4-BE49-F238E27FC236}">
                    <a16:creationId xmlns:a16="http://schemas.microsoft.com/office/drawing/2014/main" id="{7AE8F224-95AC-4173-AA49-CF5755C9F88D}"/>
                  </a:ext>
                </a:extLst>
              </p14:cNvPr>
              <p14:cNvContentPartPr/>
              <p14:nvPr/>
            </p14:nvContentPartPr>
            <p14:xfrm>
              <a:off x="1072440" y="2500200"/>
              <a:ext cx="62280" cy="360"/>
            </p14:xfrm>
          </p:contentPart>
        </mc:Choice>
        <mc:Fallback xmlns="">
          <p:pic>
            <p:nvPicPr>
              <p:cNvPr id="33" name="墨迹 32">
                <a:extLst>
                  <a:ext uri="{FF2B5EF4-FFF2-40B4-BE49-F238E27FC236}">
                    <a16:creationId xmlns:a16="http://schemas.microsoft.com/office/drawing/2014/main" id="{7AE8F224-95AC-4173-AA49-CF5755C9F88D}"/>
                  </a:ext>
                </a:extLst>
              </p:cNvPr>
              <p:cNvPicPr/>
              <p:nvPr/>
            </p:nvPicPr>
            <p:blipFill>
              <a:blip r:embed="rId36"/>
              <a:stretch>
                <a:fillRect/>
              </a:stretch>
            </p:blipFill>
            <p:spPr>
              <a:xfrm>
                <a:off x="1056600" y="2436840"/>
                <a:ext cx="936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4" name="墨迹 33">
                <a:extLst>
                  <a:ext uri="{FF2B5EF4-FFF2-40B4-BE49-F238E27FC236}">
                    <a16:creationId xmlns:a16="http://schemas.microsoft.com/office/drawing/2014/main" id="{4498F4C5-10EE-4E49-9244-CBF48176960F}"/>
                  </a:ext>
                </a:extLst>
              </p14:cNvPr>
              <p14:cNvContentPartPr/>
              <p14:nvPr/>
            </p14:nvContentPartPr>
            <p14:xfrm>
              <a:off x="1913400" y="2573640"/>
              <a:ext cx="34200" cy="34200"/>
            </p14:xfrm>
          </p:contentPart>
        </mc:Choice>
        <mc:Fallback xmlns="">
          <p:pic>
            <p:nvPicPr>
              <p:cNvPr id="34" name="墨迹 33">
                <a:extLst>
                  <a:ext uri="{FF2B5EF4-FFF2-40B4-BE49-F238E27FC236}">
                    <a16:creationId xmlns:a16="http://schemas.microsoft.com/office/drawing/2014/main" id="{4498F4C5-10EE-4E49-9244-CBF48176960F}"/>
                  </a:ext>
                </a:extLst>
              </p:cNvPr>
              <p:cNvPicPr/>
              <p:nvPr/>
            </p:nvPicPr>
            <p:blipFill>
              <a:blip r:embed="rId38"/>
              <a:stretch>
                <a:fillRect/>
              </a:stretch>
            </p:blipFill>
            <p:spPr>
              <a:xfrm>
                <a:off x="1897560" y="2510280"/>
                <a:ext cx="655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5" name="墨迹 34">
                <a:extLst>
                  <a:ext uri="{FF2B5EF4-FFF2-40B4-BE49-F238E27FC236}">
                    <a16:creationId xmlns:a16="http://schemas.microsoft.com/office/drawing/2014/main" id="{18651170-3734-4CD2-B6E1-5000C3472449}"/>
                  </a:ext>
                </a:extLst>
              </p14:cNvPr>
              <p14:cNvContentPartPr/>
              <p14:nvPr/>
            </p14:nvContentPartPr>
            <p14:xfrm>
              <a:off x="8060400" y="2246400"/>
              <a:ext cx="621000" cy="73800"/>
            </p14:xfrm>
          </p:contentPart>
        </mc:Choice>
        <mc:Fallback xmlns="">
          <p:pic>
            <p:nvPicPr>
              <p:cNvPr id="35" name="墨迹 34">
                <a:extLst>
                  <a:ext uri="{FF2B5EF4-FFF2-40B4-BE49-F238E27FC236}">
                    <a16:creationId xmlns:a16="http://schemas.microsoft.com/office/drawing/2014/main" id="{18651170-3734-4CD2-B6E1-5000C3472449}"/>
                  </a:ext>
                </a:extLst>
              </p:cNvPr>
              <p:cNvPicPr/>
              <p:nvPr/>
            </p:nvPicPr>
            <p:blipFill>
              <a:blip r:embed="rId40"/>
              <a:stretch>
                <a:fillRect/>
              </a:stretch>
            </p:blipFill>
            <p:spPr>
              <a:xfrm>
                <a:off x="8044560" y="2183040"/>
                <a:ext cx="6523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墨迹 35">
                <a:extLst>
                  <a:ext uri="{FF2B5EF4-FFF2-40B4-BE49-F238E27FC236}">
                    <a16:creationId xmlns:a16="http://schemas.microsoft.com/office/drawing/2014/main" id="{89A7FEDA-B41C-4A5B-ABAF-51F55C7FB534}"/>
                  </a:ext>
                </a:extLst>
              </p14:cNvPr>
              <p14:cNvContentPartPr/>
              <p14:nvPr/>
            </p14:nvContentPartPr>
            <p14:xfrm>
              <a:off x="654840" y="2505960"/>
              <a:ext cx="700200" cy="39960"/>
            </p14:xfrm>
          </p:contentPart>
        </mc:Choice>
        <mc:Fallback xmlns="">
          <p:pic>
            <p:nvPicPr>
              <p:cNvPr id="36" name="墨迹 35">
                <a:extLst>
                  <a:ext uri="{FF2B5EF4-FFF2-40B4-BE49-F238E27FC236}">
                    <a16:creationId xmlns:a16="http://schemas.microsoft.com/office/drawing/2014/main" id="{89A7FEDA-B41C-4A5B-ABAF-51F55C7FB534}"/>
                  </a:ext>
                </a:extLst>
              </p:cNvPr>
              <p:cNvPicPr/>
              <p:nvPr/>
            </p:nvPicPr>
            <p:blipFill>
              <a:blip r:embed="rId42"/>
              <a:stretch>
                <a:fillRect/>
              </a:stretch>
            </p:blipFill>
            <p:spPr>
              <a:xfrm>
                <a:off x="639000" y="2442600"/>
                <a:ext cx="7315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墨迹 36">
                <a:extLst>
                  <a:ext uri="{FF2B5EF4-FFF2-40B4-BE49-F238E27FC236}">
                    <a16:creationId xmlns:a16="http://schemas.microsoft.com/office/drawing/2014/main" id="{8874ECC5-5286-4076-8AE9-A2E4A7EF8B09}"/>
                  </a:ext>
                </a:extLst>
              </p14:cNvPr>
              <p14:cNvContentPartPr/>
              <p14:nvPr/>
            </p14:nvContentPartPr>
            <p14:xfrm>
              <a:off x="1123200" y="3013920"/>
              <a:ext cx="1174320" cy="84960"/>
            </p14:xfrm>
          </p:contentPart>
        </mc:Choice>
        <mc:Fallback xmlns="">
          <p:pic>
            <p:nvPicPr>
              <p:cNvPr id="37" name="墨迹 36">
                <a:extLst>
                  <a:ext uri="{FF2B5EF4-FFF2-40B4-BE49-F238E27FC236}">
                    <a16:creationId xmlns:a16="http://schemas.microsoft.com/office/drawing/2014/main" id="{8874ECC5-5286-4076-8AE9-A2E4A7EF8B09}"/>
                  </a:ext>
                </a:extLst>
              </p:cNvPr>
              <p:cNvPicPr/>
              <p:nvPr/>
            </p:nvPicPr>
            <p:blipFill>
              <a:blip r:embed="rId44"/>
              <a:stretch>
                <a:fillRect/>
              </a:stretch>
            </p:blipFill>
            <p:spPr>
              <a:xfrm>
                <a:off x="1107360" y="2950560"/>
                <a:ext cx="12056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8" name="墨迹 37">
                <a:extLst>
                  <a:ext uri="{FF2B5EF4-FFF2-40B4-BE49-F238E27FC236}">
                    <a16:creationId xmlns:a16="http://schemas.microsoft.com/office/drawing/2014/main" id="{E033C4F4-B763-44EB-B30F-D51B9E013900}"/>
                  </a:ext>
                </a:extLst>
              </p14:cNvPr>
              <p14:cNvContentPartPr/>
              <p14:nvPr/>
            </p14:nvContentPartPr>
            <p14:xfrm>
              <a:off x="4210920" y="3076200"/>
              <a:ext cx="1270080" cy="5760"/>
            </p14:xfrm>
          </p:contentPart>
        </mc:Choice>
        <mc:Fallback xmlns="">
          <p:pic>
            <p:nvPicPr>
              <p:cNvPr id="38" name="墨迹 37">
                <a:extLst>
                  <a:ext uri="{FF2B5EF4-FFF2-40B4-BE49-F238E27FC236}">
                    <a16:creationId xmlns:a16="http://schemas.microsoft.com/office/drawing/2014/main" id="{E033C4F4-B763-44EB-B30F-D51B9E013900}"/>
                  </a:ext>
                </a:extLst>
              </p:cNvPr>
              <p:cNvPicPr/>
              <p:nvPr/>
            </p:nvPicPr>
            <p:blipFill>
              <a:blip r:embed="rId46"/>
              <a:stretch>
                <a:fillRect/>
              </a:stretch>
            </p:blipFill>
            <p:spPr>
              <a:xfrm>
                <a:off x="4195080" y="3012840"/>
                <a:ext cx="13014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9" name="墨迹 38">
                <a:extLst>
                  <a:ext uri="{FF2B5EF4-FFF2-40B4-BE49-F238E27FC236}">
                    <a16:creationId xmlns:a16="http://schemas.microsoft.com/office/drawing/2014/main" id="{27369500-8926-4900-9188-D34C67BF0D29}"/>
                  </a:ext>
                </a:extLst>
              </p14:cNvPr>
              <p14:cNvContentPartPr/>
              <p14:nvPr/>
            </p14:nvContentPartPr>
            <p14:xfrm>
              <a:off x="7902360" y="3025440"/>
              <a:ext cx="1394280" cy="17280"/>
            </p14:xfrm>
          </p:contentPart>
        </mc:Choice>
        <mc:Fallback xmlns="">
          <p:pic>
            <p:nvPicPr>
              <p:cNvPr id="39" name="墨迹 38">
                <a:extLst>
                  <a:ext uri="{FF2B5EF4-FFF2-40B4-BE49-F238E27FC236}">
                    <a16:creationId xmlns:a16="http://schemas.microsoft.com/office/drawing/2014/main" id="{27369500-8926-4900-9188-D34C67BF0D29}"/>
                  </a:ext>
                </a:extLst>
              </p:cNvPr>
              <p:cNvPicPr/>
              <p:nvPr/>
            </p:nvPicPr>
            <p:blipFill>
              <a:blip r:embed="rId48"/>
              <a:stretch>
                <a:fillRect/>
              </a:stretch>
            </p:blipFill>
            <p:spPr>
              <a:xfrm>
                <a:off x="7886520" y="2962080"/>
                <a:ext cx="1425600" cy="1440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custDataLst>
                <p:tags r:id="rId4"/>
              </p:custDataLst>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55" name="稻壳儿春秋广告/盗版必究        原创来源：http://chn.docer.com/works?userid=199329941#!/work_tim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custDataLst>
                <p:tags r:id="rId3"/>
              </p:custDataLst>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69" name="稻壳儿春秋广告/盗版必究        原创来源：http://chn.docer.com/works?userid=199329941#!/work_tim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custDataLst>
                <p:tags r:id="rId2"/>
              </p:custDataLst>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70" name="稻壳儿春秋广告/盗版必究        原创来源：http://chn.docer.com/works?userid=199329941#!/work_tim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5067518" y="348548"/>
            <a:ext cx="2056973" cy="523220"/>
          </a:xfrm>
          <a:prstGeom prst="rect">
            <a:avLst/>
          </a:prstGeom>
          <a:noFill/>
        </p:spPr>
        <p:txBody>
          <a:bodyPr wrap="none" rtlCol="0">
            <a:spAutoFit/>
          </a:bodyPr>
          <a:lstStyle/>
          <a:p>
            <a:pPr algn="ctr"/>
            <a:r>
              <a:rPr lang="en-US" altLang="zh-CN"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Matplotlib</a:t>
            </a:r>
            <a:r>
              <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续</a:t>
            </a:r>
          </a:p>
        </p:txBody>
      </p:sp>
      <p:sp>
        <p:nvSpPr>
          <p:cNvPr id="14" name="稻壳儿春秋广告/盗版必究        原创来源：http://chn.docer.com/works?userid=199329941#!/work_time"/>
          <p:cNvSpPr/>
          <p:nvPr>
            <p:custDataLst>
              <p:tags r:id="rId1"/>
            </p:custDataLst>
          </p:nvPr>
        </p:nvSpPr>
        <p:spPr>
          <a:xfrm>
            <a:off x="5195757" y="871768"/>
            <a:ext cx="1800494" cy="307777"/>
          </a:xfrm>
          <a:prstGeom prst="rect">
            <a:avLst/>
          </a:prstGeom>
          <a:effectLst/>
        </p:spPr>
        <p:txBody>
          <a:bodyPr wrap="none">
            <a:spAutoFit/>
          </a:bodyPr>
          <a:lstStyle/>
          <a:p>
            <a:pPr algn="ctr">
              <a:spcBef>
                <a:spcPct val="0"/>
              </a:spcBef>
            </a:pPr>
            <a:r>
              <a:rPr lang="en-US" altLang="zh-CN" sz="1400" dirty="0">
                <a:solidFill>
                  <a:schemeClr val="dk1"/>
                </a:solidFill>
                <a:latin typeface="Times New Roman" panose="02020603050405020304" charset="0"/>
                <a:ea typeface="汉仪长宋简" panose="02010600000101010101" charset="-122"/>
                <a:cs typeface="851tegakizatsu" panose="02000600000000000000" pitchFamily="2" charset="-122"/>
              </a:rPr>
              <a:t>More about matplotlib</a:t>
            </a:r>
          </a:p>
        </p:txBody>
      </p:sp>
      <p:sp>
        <p:nvSpPr>
          <p:cNvPr id="42" name="矩形 41">
            <a:extLst>
              <a:ext uri="{FF2B5EF4-FFF2-40B4-BE49-F238E27FC236}">
                <a16:creationId xmlns:a16="http://schemas.microsoft.com/office/drawing/2014/main" id="{D564DF02-8B17-4619-9D1E-31F16F1F2545}"/>
              </a:ext>
            </a:extLst>
          </p:cNvPr>
          <p:cNvSpPr/>
          <p:nvPr/>
        </p:nvSpPr>
        <p:spPr>
          <a:xfrm>
            <a:off x="1837978" y="6085468"/>
            <a:ext cx="8012756"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dirty="0">
                <a:solidFill>
                  <a:schemeClr val="accent1">
                    <a:lumMod val="75000"/>
                  </a:schemeClr>
                </a:solidFill>
                <a:hlinkClick r:id="rId9">
                  <a:extLst>
                    <a:ext uri="{A12FA001-AC4F-418D-AE19-62706E023703}">
                      <ahyp:hlinkClr xmlns:ahyp="http://schemas.microsoft.com/office/drawing/2018/hyperlinkcolor" val="tx"/>
                    </a:ext>
                  </a:extLst>
                </a:hlinkClick>
              </a:rPr>
              <a:t>(28</a:t>
            </a:r>
            <a:r>
              <a:rPr lang="zh-CN" altLang="en-US" dirty="0">
                <a:solidFill>
                  <a:schemeClr val="accent1">
                    <a:lumMod val="75000"/>
                  </a:schemeClr>
                </a:solidFill>
                <a:hlinkClick r:id="rId9">
                  <a:extLst>
                    <a:ext uri="{A12FA001-AC4F-418D-AE19-62706E023703}">
                      <ahyp:hlinkClr xmlns:ahyp="http://schemas.microsoft.com/office/drawing/2018/hyperlinkcolor" val="tx"/>
                    </a:ext>
                  </a:extLst>
                </a:hlinkClick>
              </a:rPr>
              <a:t>条消息</a:t>
            </a:r>
            <a:r>
              <a:rPr lang="en-US" altLang="zh-CN" dirty="0">
                <a:solidFill>
                  <a:schemeClr val="accent1">
                    <a:lumMod val="75000"/>
                  </a:schemeClr>
                </a:solidFill>
                <a:hlinkClick r:id="rId9">
                  <a:extLst>
                    <a:ext uri="{A12FA001-AC4F-418D-AE19-62706E023703}">
                      <ahyp:hlinkClr xmlns:ahyp="http://schemas.microsoft.com/office/drawing/2018/hyperlinkcolor" val="tx"/>
                    </a:ext>
                  </a:extLst>
                </a:hlinkClick>
              </a:rPr>
              <a:t>) Matplotlib</a:t>
            </a:r>
            <a:r>
              <a:rPr lang="zh-CN" altLang="en-US" dirty="0">
                <a:solidFill>
                  <a:schemeClr val="accent1">
                    <a:lumMod val="75000"/>
                  </a:schemeClr>
                </a:solidFill>
                <a:hlinkClick r:id="rId9">
                  <a:extLst>
                    <a:ext uri="{A12FA001-AC4F-418D-AE19-62706E023703}">
                      <ahyp:hlinkClr xmlns:ahyp="http://schemas.microsoft.com/office/drawing/2018/hyperlinkcolor" val="tx"/>
                    </a:ext>
                  </a:extLst>
                </a:hlinkClick>
              </a:rPr>
              <a:t>画各种图</a:t>
            </a:r>
            <a:r>
              <a:rPr lang="en-US" altLang="zh-CN" dirty="0">
                <a:solidFill>
                  <a:schemeClr val="accent1">
                    <a:lumMod val="75000"/>
                  </a:schemeClr>
                </a:solidFill>
                <a:hlinkClick r:id="rId9">
                  <a:extLst>
                    <a:ext uri="{A12FA001-AC4F-418D-AE19-62706E023703}">
                      <ahyp:hlinkClr xmlns:ahyp="http://schemas.microsoft.com/office/drawing/2018/hyperlinkcolor" val="tx"/>
                    </a:ext>
                  </a:extLst>
                </a:hlinkClick>
              </a:rPr>
              <a:t>_</a:t>
            </a:r>
            <a:r>
              <a:rPr lang="zh-CN" altLang="en-US" dirty="0">
                <a:solidFill>
                  <a:schemeClr val="accent1">
                    <a:lumMod val="75000"/>
                  </a:schemeClr>
                </a:solidFill>
                <a:hlinkClick r:id="rId9">
                  <a:extLst>
                    <a:ext uri="{A12FA001-AC4F-418D-AE19-62706E023703}">
                      <ahyp:hlinkClr xmlns:ahyp="http://schemas.microsoft.com/office/drawing/2018/hyperlinkcolor" val="tx"/>
                    </a:ext>
                  </a:extLst>
                </a:hlinkClick>
              </a:rPr>
              <a:t>学海无涯</a:t>
            </a:r>
            <a:r>
              <a:rPr lang="en-US" altLang="zh-CN" dirty="0">
                <a:solidFill>
                  <a:schemeClr val="accent1">
                    <a:lumMod val="75000"/>
                  </a:schemeClr>
                </a:solidFill>
                <a:hlinkClick r:id="rId9">
                  <a:extLst>
                    <a:ext uri="{A12FA001-AC4F-418D-AE19-62706E023703}">
                      <ahyp:hlinkClr xmlns:ahyp="http://schemas.microsoft.com/office/drawing/2018/hyperlinkcolor" val="tx"/>
                    </a:ext>
                  </a:extLst>
                </a:hlinkClick>
              </a:rPr>
              <a:t>-CSDN</a:t>
            </a:r>
            <a:r>
              <a:rPr lang="zh-CN" altLang="en-US" dirty="0">
                <a:solidFill>
                  <a:schemeClr val="accent1">
                    <a:lumMod val="75000"/>
                  </a:schemeClr>
                </a:solidFill>
                <a:hlinkClick r:id="rId9">
                  <a:extLst>
                    <a:ext uri="{A12FA001-AC4F-418D-AE19-62706E023703}">
                      <ahyp:hlinkClr xmlns:ahyp="http://schemas.microsoft.com/office/drawing/2018/hyperlinkcolor" val="tx"/>
                    </a:ext>
                  </a:extLst>
                </a:hlinkClick>
              </a:rPr>
              <a:t>博客</a:t>
            </a:r>
            <a:r>
              <a:rPr lang="en-US" altLang="zh-CN" dirty="0">
                <a:solidFill>
                  <a:schemeClr val="accent1">
                    <a:lumMod val="75000"/>
                  </a:schemeClr>
                </a:solidFill>
                <a:hlinkClick r:id="rId9">
                  <a:extLst>
                    <a:ext uri="{A12FA001-AC4F-418D-AE19-62706E023703}">
                      <ahyp:hlinkClr xmlns:ahyp="http://schemas.microsoft.com/office/drawing/2018/hyperlinkcolor" val="tx"/>
                    </a:ext>
                  </a:extLst>
                </a:hlinkClick>
              </a:rPr>
              <a:t>_matplotlib </a:t>
            </a:r>
            <a:r>
              <a:rPr lang="zh-CN" altLang="en-US" dirty="0">
                <a:solidFill>
                  <a:schemeClr val="accent1">
                    <a:lumMod val="75000"/>
                  </a:schemeClr>
                </a:solidFill>
                <a:hlinkClick r:id="rId9">
                  <a:extLst>
                    <a:ext uri="{A12FA001-AC4F-418D-AE19-62706E023703}">
                      <ahyp:hlinkClr xmlns:ahyp="http://schemas.microsoft.com/office/drawing/2018/hyperlinkcolor" val="tx"/>
                    </a:ext>
                  </a:extLst>
                </a:hlinkClick>
              </a:rPr>
              <a:t>图</a:t>
            </a:r>
            <a:endParaRPr lang="zh-CN" altLang="en-US" dirty="0">
              <a:solidFill>
                <a:schemeClr val="accent1">
                  <a:lumMod val="75000"/>
                </a:schemeClr>
              </a:solidFill>
            </a:endParaRPr>
          </a:p>
        </p:txBody>
      </p:sp>
      <p:grpSp>
        <p:nvGrpSpPr>
          <p:cNvPr id="43" name="组合 42">
            <a:extLst>
              <a:ext uri="{FF2B5EF4-FFF2-40B4-BE49-F238E27FC236}">
                <a16:creationId xmlns:a16="http://schemas.microsoft.com/office/drawing/2014/main" id="{28D8A047-5220-4180-9D50-F6EDD3721FC2}"/>
              </a:ext>
            </a:extLst>
          </p:cNvPr>
          <p:cNvGrpSpPr/>
          <p:nvPr/>
        </p:nvGrpSpPr>
        <p:grpSpPr>
          <a:xfrm>
            <a:off x="1511485" y="1179545"/>
            <a:ext cx="8665742" cy="4639657"/>
            <a:chOff x="1628702" y="1201187"/>
            <a:chExt cx="8665742" cy="4639657"/>
          </a:xfrm>
        </p:grpSpPr>
        <p:grpSp>
          <p:nvGrpSpPr>
            <p:cNvPr id="41" name="组合 40">
              <a:extLst>
                <a:ext uri="{FF2B5EF4-FFF2-40B4-BE49-F238E27FC236}">
                  <a16:creationId xmlns:a16="http://schemas.microsoft.com/office/drawing/2014/main" id="{CA1DCD4E-3031-493C-8D3A-2BD6D69B1B84}"/>
                </a:ext>
              </a:extLst>
            </p:cNvPr>
            <p:cNvGrpSpPr/>
            <p:nvPr/>
          </p:nvGrpSpPr>
          <p:grpSpPr>
            <a:xfrm>
              <a:off x="1628702" y="1201187"/>
              <a:ext cx="8665742" cy="4639657"/>
              <a:chOff x="1523287" y="1388205"/>
              <a:chExt cx="8665742" cy="4639657"/>
            </a:xfrm>
          </p:grpSpPr>
          <p:grpSp>
            <p:nvGrpSpPr>
              <p:cNvPr id="40" name="组合 39">
                <a:extLst>
                  <a:ext uri="{FF2B5EF4-FFF2-40B4-BE49-F238E27FC236}">
                    <a16:creationId xmlns:a16="http://schemas.microsoft.com/office/drawing/2014/main" id="{BF9191D5-D393-4FC9-BDDA-1B95BA9E8BEC}"/>
                  </a:ext>
                </a:extLst>
              </p:cNvPr>
              <p:cNvGrpSpPr/>
              <p:nvPr/>
            </p:nvGrpSpPr>
            <p:grpSpPr>
              <a:xfrm>
                <a:off x="1523287" y="1960959"/>
                <a:ext cx="8665742" cy="4066903"/>
                <a:chOff x="1566830" y="2022618"/>
                <a:chExt cx="8665742" cy="4066903"/>
              </a:xfrm>
            </p:grpSpPr>
            <p:sp>
              <p:nvSpPr>
                <p:cNvPr id="39" name="矩形: 圆角 38">
                  <a:extLst>
                    <a:ext uri="{FF2B5EF4-FFF2-40B4-BE49-F238E27FC236}">
                      <a16:creationId xmlns:a16="http://schemas.microsoft.com/office/drawing/2014/main" id="{742F7A77-333B-43F9-BA93-E60DB50C7382}"/>
                    </a:ext>
                  </a:extLst>
                </p:cNvPr>
                <p:cNvSpPr/>
                <p:nvPr/>
              </p:nvSpPr>
              <p:spPr>
                <a:xfrm>
                  <a:off x="1566830" y="2022618"/>
                  <a:ext cx="8665742" cy="406690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4F1C7839-89D3-4897-9B97-B517141ACDBF}"/>
                    </a:ext>
                  </a:extLst>
                </p:cNvPr>
                <p:cNvSpPr txBox="1"/>
                <p:nvPr/>
              </p:nvSpPr>
              <p:spPr>
                <a:xfrm>
                  <a:off x="2657889" y="3919298"/>
                  <a:ext cx="2492990" cy="1015663"/>
                </a:xfrm>
                <a:prstGeom prst="rect">
                  <a:avLst/>
                </a:prstGeom>
                <a:noFill/>
              </p:spPr>
              <p:txBody>
                <a:bodyPr wrap="none" rtlCol="0">
                  <a:spAutoFit/>
                </a:bodyPr>
                <a:lstStyle/>
                <a:p>
                  <a:r>
                    <a:rPr lang="zh-CN" altLang="en-US" sz="6000" dirty="0">
                      <a:solidFill>
                        <a:schemeClr val="tx1">
                          <a:lumMod val="65000"/>
                          <a:lumOff val="35000"/>
                        </a:schemeClr>
                      </a:solidFill>
                    </a:rPr>
                    <a:t>折线图</a:t>
                  </a:r>
                </a:p>
              </p:txBody>
            </p:sp>
            <p:sp>
              <p:nvSpPr>
                <p:cNvPr id="19" name="文本框 18">
                  <a:extLst>
                    <a:ext uri="{FF2B5EF4-FFF2-40B4-BE49-F238E27FC236}">
                      <a16:creationId xmlns:a16="http://schemas.microsoft.com/office/drawing/2014/main" id="{5C278CA3-4EE7-4E0E-847B-B23B4F507A83}"/>
                    </a:ext>
                  </a:extLst>
                </p:cNvPr>
                <p:cNvSpPr txBox="1"/>
                <p:nvPr/>
              </p:nvSpPr>
              <p:spPr>
                <a:xfrm>
                  <a:off x="4538272" y="5081363"/>
                  <a:ext cx="3057247" cy="584775"/>
                </a:xfrm>
                <a:prstGeom prst="rect">
                  <a:avLst/>
                </a:prstGeom>
                <a:noFill/>
              </p:spPr>
              <p:txBody>
                <a:bodyPr wrap="none" rtlCol="0">
                  <a:spAutoFit/>
                </a:bodyPr>
                <a:lstStyle/>
                <a:p>
                  <a:r>
                    <a:rPr lang="zh-CN" altLang="en-US" sz="3200" dirty="0">
                      <a:solidFill>
                        <a:schemeClr val="tx1">
                          <a:lumMod val="65000"/>
                          <a:lumOff val="35000"/>
                        </a:schemeClr>
                      </a:solidFill>
                    </a:rPr>
                    <a:t>垂直堆叠条形图</a:t>
                  </a:r>
                </a:p>
              </p:txBody>
            </p:sp>
            <p:sp>
              <p:nvSpPr>
                <p:cNvPr id="26" name="文本框 25">
                  <a:extLst>
                    <a:ext uri="{FF2B5EF4-FFF2-40B4-BE49-F238E27FC236}">
                      <a16:creationId xmlns:a16="http://schemas.microsoft.com/office/drawing/2014/main" id="{8C8AB4C7-FE43-457C-B94C-AB7F2AB34069}"/>
                    </a:ext>
                  </a:extLst>
                </p:cNvPr>
                <p:cNvSpPr txBox="1"/>
                <p:nvPr/>
              </p:nvSpPr>
              <p:spPr>
                <a:xfrm>
                  <a:off x="6134476" y="2298492"/>
                  <a:ext cx="1723549" cy="707886"/>
                </a:xfrm>
                <a:prstGeom prst="rect">
                  <a:avLst/>
                </a:prstGeom>
                <a:noFill/>
              </p:spPr>
              <p:txBody>
                <a:bodyPr wrap="none" rtlCol="0">
                  <a:spAutoFit/>
                </a:bodyPr>
                <a:lstStyle/>
                <a:p>
                  <a:r>
                    <a:rPr lang="zh-CN" altLang="en-US" sz="4000" dirty="0">
                      <a:solidFill>
                        <a:schemeClr val="tx1">
                          <a:lumMod val="65000"/>
                          <a:lumOff val="35000"/>
                        </a:schemeClr>
                      </a:solidFill>
                    </a:rPr>
                    <a:t>直方图</a:t>
                  </a:r>
                </a:p>
              </p:txBody>
            </p:sp>
            <p:sp>
              <p:nvSpPr>
                <p:cNvPr id="27" name="文本框 26">
                  <a:extLst>
                    <a:ext uri="{FF2B5EF4-FFF2-40B4-BE49-F238E27FC236}">
                      <a16:creationId xmlns:a16="http://schemas.microsoft.com/office/drawing/2014/main" id="{2E1AB804-597F-43AB-9C79-AB5560D83C0B}"/>
                    </a:ext>
                  </a:extLst>
                </p:cNvPr>
                <p:cNvSpPr txBox="1"/>
                <p:nvPr/>
              </p:nvSpPr>
              <p:spPr>
                <a:xfrm>
                  <a:off x="3687645" y="2440192"/>
                  <a:ext cx="1261884" cy="523220"/>
                </a:xfrm>
                <a:prstGeom prst="rect">
                  <a:avLst/>
                </a:prstGeom>
                <a:noFill/>
              </p:spPr>
              <p:txBody>
                <a:bodyPr wrap="none" rtlCol="0">
                  <a:spAutoFit/>
                </a:bodyPr>
                <a:lstStyle/>
                <a:p>
                  <a:r>
                    <a:rPr lang="zh-CN" altLang="en-US" sz="2800" dirty="0">
                      <a:solidFill>
                        <a:schemeClr val="tx1">
                          <a:lumMod val="65000"/>
                          <a:lumOff val="35000"/>
                        </a:schemeClr>
                      </a:solidFill>
                    </a:rPr>
                    <a:t>散点图</a:t>
                  </a:r>
                </a:p>
              </p:txBody>
            </p:sp>
            <p:sp>
              <p:nvSpPr>
                <p:cNvPr id="28" name="文本框 27">
                  <a:extLst>
                    <a:ext uri="{FF2B5EF4-FFF2-40B4-BE49-F238E27FC236}">
                      <a16:creationId xmlns:a16="http://schemas.microsoft.com/office/drawing/2014/main" id="{070E97A6-47A2-4A31-BE1B-84110A86FA72}"/>
                    </a:ext>
                  </a:extLst>
                </p:cNvPr>
                <p:cNvSpPr txBox="1"/>
                <p:nvPr/>
              </p:nvSpPr>
              <p:spPr>
                <a:xfrm>
                  <a:off x="5804557" y="4180101"/>
                  <a:ext cx="954107" cy="400110"/>
                </a:xfrm>
                <a:prstGeom prst="rect">
                  <a:avLst/>
                </a:prstGeom>
                <a:noFill/>
              </p:spPr>
              <p:txBody>
                <a:bodyPr wrap="none" rtlCol="0">
                  <a:spAutoFit/>
                </a:bodyPr>
                <a:lstStyle/>
                <a:p>
                  <a:r>
                    <a:rPr lang="zh-CN" altLang="en-US" sz="2000" dirty="0">
                      <a:solidFill>
                        <a:schemeClr val="tx1">
                          <a:lumMod val="65000"/>
                          <a:lumOff val="35000"/>
                        </a:schemeClr>
                      </a:solidFill>
                    </a:rPr>
                    <a:t>气泡图</a:t>
                  </a:r>
                </a:p>
              </p:txBody>
            </p:sp>
            <p:sp>
              <p:nvSpPr>
                <p:cNvPr id="29" name="文本框 28">
                  <a:extLst>
                    <a:ext uri="{FF2B5EF4-FFF2-40B4-BE49-F238E27FC236}">
                      <a16:creationId xmlns:a16="http://schemas.microsoft.com/office/drawing/2014/main" id="{19D20C8A-051B-4B40-80A0-28635F525E11}"/>
                    </a:ext>
                  </a:extLst>
                </p:cNvPr>
                <p:cNvSpPr txBox="1"/>
                <p:nvPr/>
              </p:nvSpPr>
              <p:spPr>
                <a:xfrm>
                  <a:off x="7412343" y="4197005"/>
                  <a:ext cx="1569660" cy="646331"/>
                </a:xfrm>
                <a:prstGeom prst="rect">
                  <a:avLst/>
                </a:prstGeom>
                <a:noFill/>
              </p:spPr>
              <p:txBody>
                <a:bodyPr wrap="none" rtlCol="0">
                  <a:spAutoFit/>
                </a:bodyPr>
                <a:lstStyle/>
                <a:p>
                  <a:r>
                    <a:rPr lang="zh-CN" altLang="en-US" sz="3600" dirty="0">
                      <a:solidFill>
                        <a:schemeClr val="tx1">
                          <a:lumMod val="65000"/>
                          <a:lumOff val="35000"/>
                        </a:schemeClr>
                      </a:solidFill>
                    </a:rPr>
                    <a:t>雷达图</a:t>
                  </a:r>
                </a:p>
              </p:txBody>
            </p:sp>
            <p:sp>
              <p:nvSpPr>
                <p:cNvPr id="30" name="文本框 29">
                  <a:extLst>
                    <a:ext uri="{FF2B5EF4-FFF2-40B4-BE49-F238E27FC236}">
                      <a16:creationId xmlns:a16="http://schemas.microsoft.com/office/drawing/2014/main" id="{80B92FDB-5A2C-4E23-8966-738D2EB77E8D}"/>
                    </a:ext>
                  </a:extLst>
                </p:cNvPr>
                <p:cNvSpPr txBox="1"/>
                <p:nvPr/>
              </p:nvSpPr>
              <p:spPr>
                <a:xfrm>
                  <a:off x="5250559" y="3276697"/>
                  <a:ext cx="954107" cy="400110"/>
                </a:xfrm>
                <a:prstGeom prst="rect">
                  <a:avLst/>
                </a:prstGeom>
                <a:noFill/>
              </p:spPr>
              <p:txBody>
                <a:bodyPr wrap="none" rtlCol="0">
                  <a:spAutoFit/>
                </a:bodyPr>
                <a:lstStyle/>
                <a:p>
                  <a:r>
                    <a:rPr lang="zh-CN" altLang="en-US" sz="2000" dirty="0">
                      <a:solidFill>
                        <a:schemeClr val="tx1">
                          <a:lumMod val="65000"/>
                          <a:lumOff val="35000"/>
                        </a:schemeClr>
                      </a:solidFill>
                    </a:rPr>
                    <a:t>树地图</a:t>
                  </a:r>
                </a:p>
              </p:txBody>
            </p:sp>
          </p:grpSp>
          <p:sp>
            <p:nvSpPr>
              <p:cNvPr id="38" name="文本框 37">
                <a:extLst>
                  <a:ext uri="{FF2B5EF4-FFF2-40B4-BE49-F238E27FC236}">
                    <a16:creationId xmlns:a16="http://schemas.microsoft.com/office/drawing/2014/main" id="{8222D73D-5321-4F47-B7DB-7DFBD0DE69FB}"/>
                  </a:ext>
                </a:extLst>
              </p:cNvPr>
              <p:cNvSpPr txBox="1"/>
              <p:nvPr/>
            </p:nvSpPr>
            <p:spPr>
              <a:xfrm>
                <a:off x="1523287" y="1388205"/>
                <a:ext cx="5032147" cy="461665"/>
              </a:xfrm>
              <a:prstGeom prst="rect">
                <a:avLst/>
              </a:prstGeom>
              <a:noFill/>
            </p:spPr>
            <p:txBody>
              <a:bodyPr wrap="none" rtlCol="0">
                <a:spAutoFit/>
              </a:bodyPr>
              <a:lstStyle/>
              <a:p>
                <a:r>
                  <a:rPr lang="en-US" altLang="zh-CN" sz="2400" b="1" dirty="0">
                    <a:solidFill>
                      <a:schemeClr val="accent1">
                        <a:lumMod val="75000"/>
                      </a:schemeClr>
                    </a:solidFill>
                  </a:rPr>
                  <a:t>Matplotlib</a:t>
                </a:r>
                <a:r>
                  <a:rPr lang="zh-CN" altLang="en-US" sz="2400" b="1" dirty="0">
                    <a:solidFill>
                      <a:schemeClr val="accent1">
                        <a:lumMod val="75000"/>
                      </a:schemeClr>
                    </a:solidFill>
                  </a:rPr>
                  <a:t>主要能够绘制哪些图像？</a:t>
                </a:r>
              </a:p>
            </p:txBody>
          </p:sp>
        </p:grpSp>
        <p:sp>
          <p:nvSpPr>
            <p:cNvPr id="49" name="文本框 48">
              <a:extLst>
                <a:ext uri="{FF2B5EF4-FFF2-40B4-BE49-F238E27FC236}">
                  <a16:creationId xmlns:a16="http://schemas.microsoft.com/office/drawing/2014/main" id="{2A692058-EFDA-4C8C-A3E1-3854048DEE01}"/>
                </a:ext>
              </a:extLst>
            </p:cNvPr>
            <p:cNvSpPr txBox="1"/>
            <p:nvPr/>
          </p:nvSpPr>
          <p:spPr>
            <a:xfrm>
              <a:off x="8165536" y="2666399"/>
              <a:ext cx="1569660" cy="646331"/>
            </a:xfrm>
            <a:prstGeom prst="rect">
              <a:avLst/>
            </a:prstGeom>
            <a:noFill/>
          </p:spPr>
          <p:txBody>
            <a:bodyPr wrap="none" rtlCol="0">
              <a:spAutoFit/>
            </a:bodyPr>
            <a:lstStyle/>
            <a:p>
              <a:r>
                <a:rPr lang="zh-CN" altLang="en-US" sz="3600" dirty="0">
                  <a:solidFill>
                    <a:schemeClr val="accent1">
                      <a:lumMod val="75000"/>
                    </a:schemeClr>
                  </a:solidFill>
                </a:rPr>
                <a:t>热力图</a:t>
              </a:r>
            </a:p>
          </p:txBody>
        </p:sp>
        <p:sp>
          <p:nvSpPr>
            <p:cNvPr id="50" name="文本框 49">
              <a:extLst>
                <a:ext uri="{FF2B5EF4-FFF2-40B4-BE49-F238E27FC236}">
                  <a16:creationId xmlns:a16="http://schemas.microsoft.com/office/drawing/2014/main" id="{968E22F3-1B3E-4B8F-AFF1-055DC9510686}"/>
                </a:ext>
              </a:extLst>
            </p:cNvPr>
            <p:cNvSpPr txBox="1"/>
            <p:nvPr/>
          </p:nvSpPr>
          <p:spPr>
            <a:xfrm>
              <a:off x="3184372" y="2866633"/>
              <a:ext cx="1415772" cy="584775"/>
            </a:xfrm>
            <a:prstGeom prst="rect">
              <a:avLst/>
            </a:prstGeom>
            <a:noFill/>
          </p:spPr>
          <p:txBody>
            <a:bodyPr wrap="none" rtlCol="0">
              <a:spAutoFit/>
            </a:bodyPr>
            <a:lstStyle/>
            <a:p>
              <a:r>
                <a:rPr lang="zh-CN" altLang="en-US" sz="3200" dirty="0">
                  <a:solidFill>
                    <a:schemeClr val="accent1">
                      <a:lumMod val="75000"/>
                    </a:schemeClr>
                  </a:solidFill>
                </a:rPr>
                <a:t>柱状图</a:t>
              </a:r>
            </a:p>
          </p:txBody>
        </p:sp>
        <p:sp>
          <p:nvSpPr>
            <p:cNvPr id="51" name="文本框 50">
              <a:extLst>
                <a:ext uri="{FF2B5EF4-FFF2-40B4-BE49-F238E27FC236}">
                  <a16:creationId xmlns:a16="http://schemas.microsoft.com/office/drawing/2014/main" id="{97D0D29A-5F62-431B-9948-8956E03DB407}"/>
                </a:ext>
              </a:extLst>
            </p:cNvPr>
            <p:cNvSpPr txBox="1"/>
            <p:nvPr/>
          </p:nvSpPr>
          <p:spPr>
            <a:xfrm>
              <a:off x="6426994" y="3215653"/>
              <a:ext cx="1005403" cy="584775"/>
            </a:xfrm>
            <a:prstGeom prst="rect">
              <a:avLst/>
            </a:prstGeom>
            <a:noFill/>
          </p:spPr>
          <p:txBody>
            <a:bodyPr wrap="none" rtlCol="0">
              <a:spAutoFit/>
            </a:bodyPr>
            <a:lstStyle/>
            <a:p>
              <a:r>
                <a:rPr lang="zh-CN" altLang="en-US" sz="3200" dirty="0">
                  <a:solidFill>
                    <a:schemeClr val="accent1">
                      <a:lumMod val="75000"/>
                    </a:schemeClr>
                  </a:solidFill>
                </a:rPr>
                <a:t>饼图</a:t>
              </a:r>
            </a:p>
          </p:txBody>
        </p:sp>
      </p:grpSp>
    </p:spTree>
    <p:extLst>
      <p:ext uri="{BB962C8B-B14F-4D97-AF65-F5344CB8AC3E}">
        <p14:creationId xmlns:p14="http://schemas.microsoft.com/office/powerpoint/2010/main" val="2818694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custDataLst>
                <p:tags r:id="rId4"/>
              </p:custDataLst>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55" name="稻壳儿春秋广告/盗版必究        原创来源：http://chn.docer.com/works?userid=199329941#!/work_tim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custDataLst>
                <p:tags r:id="rId3"/>
              </p:custDataLst>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69" name="稻壳儿春秋广告/盗版必究        原创来源：http://chn.docer.com/works?userid=199329941#!/work_tim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custDataLst>
                <p:tags r:id="rId2"/>
              </p:custDataLst>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70" name="稻壳儿春秋广告/盗版必究        原创来源：http://chn.docer.com/works?userid=199329941#!/work_tim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5285524" y="348548"/>
            <a:ext cx="1620957" cy="523220"/>
          </a:xfrm>
          <a:prstGeom prst="rect">
            <a:avLst/>
          </a:prstGeom>
          <a:noFill/>
        </p:spPr>
        <p:txBody>
          <a:bodyPr wrap="none" rtlCol="0">
            <a:spAutoFit/>
          </a:bodyPr>
          <a:lstStyle/>
          <a:p>
            <a:pPr algn="ctr"/>
            <a:r>
              <a:rPr lang="zh-CN" altLang="en-US" sz="2800" dirty="0">
                <a:solidFill>
                  <a:schemeClr val="accent1">
                    <a:lumMod val="75000"/>
                  </a:schemeClr>
                </a:solidFill>
                <a:latin typeface="Times New Roman" panose="02020603050405020304" charset="0"/>
                <a:ea typeface="汉仪长宋简" panose="02010600000101010101" charset="-122"/>
              </a:rPr>
              <a:t>思想应用</a:t>
            </a:r>
          </a:p>
        </p:txBody>
      </p:sp>
      <p:sp>
        <p:nvSpPr>
          <p:cNvPr id="14" name="稻壳儿春秋广告/盗版必究        原创来源：http://chn.docer.com/works?userid=199329941#!/work_time"/>
          <p:cNvSpPr/>
          <p:nvPr>
            <p:custDataLst>
              <p:tags r:id="rId1"/>
            </p:custDataLst>
          </p:nvPr>
        </p:nvSpPr>
        <p:spPr>
          <a:xfrm>
            <a:off x="5219225" y="871768"/>
            <a:ext cx="1753558" cy="276999"/>
          </a:xfrm>
          <a:prstGeom prst="rect">
            <a:avLst/>
          </a:prstGeom>
          <a:effectLst/>
        </p:spPr>
        <p:txBody>
          <a:bodyPr wrap="none">
            <a:spAutoFit/>
          </a:bodyPr>
          <a:lstStyle/>
          <a:p>
            <a:pPr algn="ctr">
              <a:spcBef>
                <a:spcPct val="0"/>
              </a:spcBef>
            </a:pPr>
            <a:r>
              <a:rPr lang="en-US" altLang="zh-CN" sz="1200" dirty="0">
                <a:latin typeface="Times New Roman" panose="02020603050405020304" pitchFamily="18" charset="0"/>
                <a:ea typeface="Sarasa Fixed CL" panose="02000509000000000000" pitchFamily="49" charset="-120"/>
                <a:cs typeface="Times New Roman" panose="02020603050405020304" pitchFamily="18" charset="0"/>
              </a:rPr>
              <a:t>The Application of skills</a:t>
            </a:r>
            <a:endParaRPr lang="en-US" altLang="zh-CN" sz="1050" dirty="0">
              <a:solidFill>
                <a:schemeClr val="dk1"/>
              </a:solidFill>
              <a:latin typeface="Times New Roman" panose="02020603050405020304" pitchFamily="18" charset="0"/>
              <a:ea typeface="Sarasa Fixed CL" panose="02000509000000000000" pitchFamily="49" charset="-120"/>
              <a:cs typeface="Times New Roman" panose="02020603050405020304" pitchFamily="18" charset="0"/>
            </a:endParaRPr>
          </a:p>
        </p:txBody>
      </p:sp>
      <p:sp>
        <p:nvSpPr>
          <p:cNvPr id="7" name="文本框 6">
            <a:extLst>
              <a:ext uri="{FF2B5EF4-FFF2-40B4-BE49-F238E27FC236}">
                <a16:creationId xmlns:a16="http://schemas.microsoft.com/office/drawing/2014/main" id="{43246D6D-D8BC-41AB-BE41-C7F97BE426E8}"/>
              </a:ext>
            </a:extLst>
          </p:cNvPr>
          <p:cNvSpPr txBox="1"/>
          <p:nvPr/>
        </p:nvSpPr>
        <p:spPr>
          <a:xfrm>
            <a:off x="732193" y="3987800"/>
            <a:ext cx="13388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a:solidFill>
                  <a:schemeClr val="accent1">
                    <a:lumMod val="75000"/>
                  </a:schemeClr>
                </a:solidFill>
              </a:rPr>
              <a:t>数据可视化</a:t>
            </a:r>
          </a:p>
        </p:txBody>
      </p:sp>
      <p:sp>
        <p:nvSpPr>
          <p:cNvPr id="25" name="文本框 24">
            <a:extLst>
              <a:ext uri="{FF2B5EF4-FFF2-40B4-BE49-F238E27FC236}">
                <a16:creationId xmlns:a16="http://schemas.microsoft.com/office/drawing/2014/main" id="{EA252638-675F-48B9-BF46-B3DBBAB58044}"/>
              </a:ext>
            </a:extLst>
          </p:cNvPr>
          <p:cNvSpPr txBox="1"/>
          <p:nvPr/>
        </p:nvSpPr>
        <p:spPr>
          <a:xfrm>
            <a:off x="3024867" y="5750560"/>
            <a:ext cx="13388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a:solidFill>
                  <a:schemeClr val="accent1">
                    <a:lumMod val="75000"/>
                  </a:schemeClr>
                </a:solidFill>
              </a:rPr>
              <a:t>可视化交互</a:t>
            </a:r>
          </a:p>
        </p:txBody>
      </p:sp>
      <p:sp>
        <p:nvSpPr>
          <p:cNvPr id="26" name="文本框 25">
            <a:extLst>
              <a:ext uri="{FF2B5EF4-FFF2-40B4-BE49-F238E27FC236}">
                <a16:creationId xmlns:a16="http://schemas.microsoft.com/office/drawing/2014/main" id="{0F94BCBD-BCE2-4E38-A745-521EA183906B}"/>
              </a:ext>
            </a:extLst>
          </p:cNvPr>
          <p:cNvSpPr txBox="1"/>
          <p:nvPr/>
        </p:nvSpPr>
        <p:spPr>
          <a:xfrm>
            <a:off x="3024867" y="3987800"/>
            <a:ext cx="133882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a:solidFill>
                  <a:schemeClr val="accent1">
                    <a:lumMod val="75000"/>
                  </a:schemeClr>
                </a:solidFill>
              </a:rPr>
              <a:t>数据可视化</a:t>
            </a:r>
          </a:p>
        </p:txBody>
      </p:sp>
      <p:sp>
        <p:nvSpPr>
          <p:cNvPr id="27" name="文本框 26">
            <a:extLst>
              <a:ext uri="{FF2B5EF4-FFF2-40B4-BE49-F238E27FC236}">
                <a16:creationId xmlns:a16="http://schemas.microsoft.com/office/drawing/2014/main" id="{31DD893A-CA3B-41E4-8C29-4463561728DD}"/>
              </a:ext>
            </a:extLst>
          </p:cNvPr>
          <p:cNvSpPr txBox="1"/>
          <p:nvPr/>
        </p:nvSpPr>
        <p:spPr>
          <a:xfrm>
            <a:off x="3024867" y="2225040"/>
            <a:ext cx="135966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a:solidFill>
                  <a:schemeClr val="accent1">
                    <a:lumMod val="75000"/>
                  </a:schemeClr>
                </a:solidFill>
              </a:rPr>
              <a:t>数据的处理</a:t>
            </a:r>
          </a:p>
        </p:txBody>
      </p:sp>
      <p:sp>
        <p:nvSpPr>
          <p:cNvPr id="28" name="文本框 27">
            <a:extLst>
              <a:ext uri="{FF2B5EF4-FFF2-40B4-BE49-F238E27FC236}">
                <a16:creationId xmlns:a16="http://schemas.microsoft.com/office/drawing/2014/main" id="{A11FDD7C-7F91-45A3-A758-502ACE6727F2}"/>
              </a:ext>
            </a:extLst>
          </p:cNvPr>
          <p:cNvSpPr txBox="1"/>
          <p:nvPr/>
        </p:nvSpPr>
        <p:spPr>
          <a:xfrm>
            <a:off x="5317541" y="1855708"/>
            <a:ext cx="110799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a:solidFill>
                  <a:schemeClr val="accent1">
                    <a:lumMod val="75000"/>
                  </a:schemeClr>
                </a:solidFill>
              </a:rPr>
              <a:t>数据筛选</a:t>
            </a:r>
          </a:p>
        </p:txBody>
      </p:sp>
      <p:sp>
        <p:nvSpPr>
          <p:cNvPr id="29" name="文本框 28">
            <a:extLst>
              <a:ext uri="{FF2B5EF4-FFF2-40B4-BE49-F238E27FC236}">
                <a16:creationId xmlns:a16="http://schemas.microsoft.com/office/drawing/2014/main" id="{963C99CC-0D2B-4AFA-BB6B-C7CB1340EE1B}"/>
              </a:ext>
            </a:extLst>
          </p:cNvPr>
          <p:cNvSpPr txBox="1"/>
          <p:nvPr/>
        </p:nvSpPr>
        <p:spPr>
          <a:xfrm>
            <a:off x="5317541" y="2594372"/>
            <a:ext cx="110799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a:solidFill>
                  <a:schemeClr val="accent1">
                    <a:lumMod val="75000"/>
                  </a:schemeClr>
                </a:solidFill>
              </a:rPr>
              <a:t>数据归纳</a:t>
            </a:r>
          </a:p>
        </p:txBody>
      </p:sp>
      <p:sp>
        <p:nvSpPr>
          <p:cNvPr id="31" name="文本框 30">
            <a:extLst>
              <a:ext uri="{FF2B5EF4-FFF2-40B4-BE49-F238E27FC236}">
                <a16:creationId xmlns:a16="http://schemas.microsoft.com/office/drawing/2014/main" id="{A96E8037-5332-4024-AF18-C0C38877C0DE}"/>
              </a:ext>
            </a:extLst>
          </p:cNvPr>
          <p:cNvSpPr txBox="1"/>
          <p:nvPr/>
        </p:nvSpPr>
        <p:spPr>
          <a:xfrm>
            <a:off x="5317541" y="3618468"/>
            <a:ext cx="110799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a:solidFill>
                  <a:schemeClr val="accent1">
                    <a:lumMod val="75000"/>
                  </a:schemeClr>
                </a:solidFill>
              </a:rPr>
              <a:t>方式选择</a:t>
            </a:r>
          </a:p>
        </p:txBody>
      </p:sp>
      <p:sp>
        <p:nvSpPr>
          <p:cNvPr id="32" name="文本框 31">
            <a:extLst>
              <a:ext uri="{FF2B5EF4-FFF2-40B4-BE49-F238E27FC236}">
                <a16:creationId xmlns:a16="http://schemas.microsoft.com/office/drawing/2014/main" id="{84DBAE8B-36BD-48E9-AC98-CFB83E31A6BB}"/>
              </a:ext>
            </a:extLst>
          </p:cNvPr>
          <p:cNvSpPr txBox="1"/>
          <p:nvPr/>
        </p:nvSpPr>
        <p:spPr>
          <a:xfrm>
            <a:off x="5317541" y="4362397"/>
            <a:ext cx="110799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a:solidFill>
                  <a:schemeClr val="accent1">
                    <a:lumMod val="75000"/>
                  </a:schemeClr>
                </a:solidFill>
              </a:rPr>
              <a:t>方式实现</a:t>
            </a:r>
          </a:p>
        </p:txBody>
      </p:sp>
      <p:sp>
        <p:nvSpPr>
          <p:cNvPr id="33" name="文本框 32">
            <a:extLst>
              <a:ext uri="{FF2B5EF4-FFF2-40B4-BE49-F238E27FC236}">
                <a16:creationId xmlns:a16="http://schemas.microsoft.com/office/drawing/2014/main" id="{59DB245B-1B3B-443E-8BF3-46B0B637EA2C}"/>
              </a:ext>
            </a:extLst>
          </p:cNvPr>
          <p:cNvSpPr txBox="1"/>
          <p:nvPr/>
        </p:nvSpPr>
        <p:spPr>
          <a:xfrm>
            <a:off x="5285524" y="5381228"/>
            <a:ext cx="110799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a:solidFill>
                  <a:schemeClr val="accent1">
                    <a:lumMod val="75000"/>
                  </a:schemeClr>
                </a:solidFill>
              </a:rPr>
              <a:t>方式选择</a:t>
            </a:r>
          </a:p>
        </p:txBody>
      </p:sp>
      <p:sp>
        <p:nvSpPr>
          <p:cNvPr id="34" name="文本框 33">
            <a:extLst>
              <a:ext uri="{FF2B5EF4-FFF2-40B4-BE49-F238E27FC236}">
                <a16:creationId xmlns:a16="http://schemas.microsoft.com/office/drawing/2014/main" id="{3E761D30-E2EC-40F4-9148-AC7B8FB7C6A8}"/>
              </a:ext>
            </a:extLst>
          </p:cNvPr>
          <p:cNvSpPr txBox="1"/>
          <p:nvPr/>
        </p:nvSpPr>
        <p:spPr>
          <a:xfrm>
            <a:off x="5285524" y="6119892"/>
            <a:ext cx="110799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a:solidFill>
                  <a:schemeClr val="accent1">
                    <a:lumMod val="75000"/>
                  </a:schemeClr>
                </a:solidFill>
              </a:rPr>
              <a:t>方式实现</a:t>
            </a:r>
          </a:p>
        </p:txBody>
      </p:sp>
      <p:cxnSp>
        <p:nvCxnSpPr>
          <p:cNvPr id="18" name="直接箭头连接符 17">
            <a:extLst>
              <a:ext uri="{FF2B5EF4-FFF2-40B4-BE49-F238E27FC236}">
                <a16:creationId xmlns:a16="http://schemas.microsoft.com/office/drawing/2014/main" id="{35FCA318-A149-469E-8532-57D3FAB08C3A}"/>
              </a:ext>
            </a:extLst>
          </p:cNvPr>
          <p:cNvCxnSpPr>
            <a:stCxn id="26" idx="3"/>
            <a:endCxn id="31" idx="1"/>
          </p:cNvCxnSpPr>
          <p:nvPr/>
        </p:nvCxnSpPr>
        <p:spPr>
          <a:xfrm flipV="1">
            <a:off x="4363695" y="3803134"/>
            <a:ext cx="953846"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84DD52C5-4867-4793-B4A1-ABEF07470051}"/>
              </a:ext>
            </a:extLst>
          </p:cNvPr>
          <p:cNvCxnSpPr>
            <a:stCxn id="26" idx="3"/>
            <a:endCxn id="32" idx="1"/>
          </p:cNvCxnSpPr>
          <p:nvPr/>
        </p:nvCxnSpPr>
        <p:spPr>
          <a:xfrm>
            <a:off x="4363695" y="4172466"/>
            <a:ext cx="953846" cy="374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C3012B99-5583-499F-A552-FEBDD2D2ABF1}"/>
              </a:ext>
            </a:extLst>
          </p:cNvPr>
          <p:cNvCxnSpPr>
            <a:stCxn id="27" idx="3"/>
            <a:endCxn id="28" idx="1"/>
          </p:cNvCxnSpPr>
          <p:nvPr/>
        </p:nvCxnSpPr>
        <p:spPr>
          <a:xfrm flipV="1">
            <a:off x="4384535" y="2040374"/>
            <a:ext cx="933006"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15066084-43C7-472D-9F50-F02BA05E4578}"/>
              </a:ext>
            </a:extLst>
          </p:cNvPr>
          <p:cNvCxnSpPr>
            <a:stCxn id="27" idx="3"/>
            <a:endCxn id="29" idx="1"/>
          </p:cNvCxnSpPr>
          <p:nvPr/>
        </p:nvCxnSpPr>
        <p:spPr>
          <a:xfrm>
            <a:off x="4384535" y="2409706"/>
            <a:ext cx="933006"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0EDC7139-43DD-498A-B3D0-21A536A60D42}"/>
              </a:ext>
            </a:extLst>
          </p:cNvPr>
          <p:cNvCxnSpPr>
            <a:stCxn id="25" idx="3"/>
            <a:endCxn id="33" idx="1"/>
          </p:cNvCxnSpPr>
          <p:nvPr/>
        </p:nvCxnSpPr>
        <p:spPr>
          <a:xfrm flipV="1">
            <a:off x="4363695" y="5565894"/>
            <a:ext cx="921829"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D4D3F356-3F09-4989-82C1-069C104C7E9A}"/>
              </a:ext>
            </a:extLst>
          </p:cNvPr>
          <p:cNvCxnSpPr>
            <a:stCxn id="25" idx="3"/>
            <a:endCxn id="34" idx="1"/>
          </p:cNvCxnSpPr>
          <p:nvPr/>
        </p:nvCxnSpPr>
        <p:spPr>
          <a:xfrm>
            <a:off x="4363695" y="5935226"/>
            <a:ext cx="921829"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563B3D4F-D49B-4239-B47B-BA8CA14D3D03}"/>
              </a:ext>
            </a:extLst>
          </p:cNvPr>
          <p:cNvCxnSpPr>
            <a:stCxn id="7" idx="3"/>
            <a:endCxn id="27" idx="1"/>
          </p:cNvCxnSpPr>
          <p:nvPr/>
        </p:nvCxnSpPr>
        <p:spPr>
          <a:xfrm flipV="1">
            <a:off x="2071021" y="2409706"/>
            <a:ext cx="953846" cy="1762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F6E2D123-32CF-41BD-823A-925B653B4DF9}"/>
              </a:ext>
            </a:extLst>
          </p:cNvPr>
          <p:cNvCxnSpPr>
            <a:stCxn id="7" idx="3"/>
            <a:endCxn id="26" idx="1"/>
          </p:cNvCxnSpPr>
          <p:nvPr/>
        </p:nvCxnSpPr>
        <p:spPr>
          <a:xfrm>
            <a:off x="2071021" y="4172466"/>
            <a:ext cx="9538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98FC8087-EEB0-49CE-9BB9-CDE2AF02BE64}"/>
              </a:ext>
            </a:extLst>
          </p:cNvPr>
          <p:cNvCxnSpPr>
            <a:stCxn id="7" idx="3"/>
            <a:endCxn id="25" idx="1"/>
          </p:cNvCxnSpPr>
          <p:nvPr/>
        </p:nvCxnSpPr>
        <p:spPr>
          <a:xfrm>
            <a:off x="2071021" y="4172466"/>
            <a:ext cx="953846" cy="1762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47C2FF44-BE47-47CB-961A-810CD7557B69}"/>
              </a:ext>
            </a:extLst>
          </p:cNvPr>
          <p:cNvSpPr txBox="1"/>
          <p:nvPr/>
        </p:nvSpPr>
        <p:spPr>
          <a:xfrm>
            <a:off x="6972783" y="1855708"/>
            <a:ext cx="341632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zh-CN" altLang="en-US" dirty="0"/>
              <a:t>选择需要的数据，过滤无用信息</a:t>
            </a:r>
          </a:p>
        </p:txBody>
      </p:sp>
      <p:sp>
        <p:nvSpPr>
          <p:cNvPr id="54" name="文本框 53">
            <a:extLst>
              <a:ext uri="{FF2B5EF4-FFF2-40B4-BE49-F238E27FC236}">
                <a16:creationId xmlns:a16="http://schemas.microsoft.com/office/drawing/2014/main" id="{90C103F2-8248-454E-BBFD-AFB765AE98FD}"/>
              </a:ext>
            </a:extLst>
          </p:cNvPr>
          <p:cNvSpPr txBox="1"/>
          <p:nvPr/>
        </p:nvSpPr>
        <p:spPr>
          <a:xfrm>
            <a:off x="6972783" y="2594372"/>
            <a:ext cx="412965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zh-CN" altLang="en-US" dirty="0"/>
              <a:t>讲过滤后的信息整理成可以展示的信息</a:t>
            </a:r>
          </a:p>
        </p:txBody>
      </p:sp>
      <p:sp>
        <p:nvSpPr>
          <p:cNvPr id="56" name="文本框 55">
            <a:extLst>
              <a:ext uri="{FF2B5EF4-FFF2-40B4-BE49-F238E27FC236}">
                <a16:creationId xmlns:a16="http://schemas.microsoft.com/office/drawing/2014/main" id="{F603B5DF-5011-4873-866A-5F5D4DC55C69}"/>
              </a:ext>
            </a:extLst>
          </p:cNvPr>
          <p:cNvSpPr txBox="1"/>
          <p:nvPr/>
        </p:nvSpPr>
        <p:spPr>
          <a:xfrm>
            <a:off x="6972782" y="3607546"/>
            <a:ext cx="457048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zh-CN" altLang="en-US" dirty="0"/>
              <a:t>根据不同的数据选择合适的数据可视化方式</a:t>
            </a:r>
          </a:p>
        </p:txBody>
      </p:sp>
      <p:sp>
        <p:nvSpPr>
          <p:cNvPr id="57" name="文本框 56">
            <a:extLst>
              <a:ext uri="{FF2B5EF4-FFF2-40B4-BE49-F238E27FC236}">
                <a16:creationId xmlns:a16="http://schemas.microsoft.com/office/drawing/2014/main" id="{2E8A4080-0277-4011-9F7D-17302C5BD07B}"/>
              </a:ext>
            </a:extLst>
          </p:cNvPr>
          <p:cNvSpPr txBox="1"/>
          <p:nvPr/>
        </p:nvSpPr>
        <p:spPr>
          <a:xfrm>
            <a:off x="6972782" y="4362397"/>
            <a:ext cx="3879588"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zh-CN" altLang="en-US" dirty="0"/>
              <a:t>查阅</a:t>
            </a:r>
            <a:r>
              <a:rPr lang="en-US" altLang="zh-CN" dirty="0"/>
              <a:t>Python</a:t>
            </a:r>
            <a:r>
              <a:rPr lang="zh-CN" altLang="en-US" dirty="0"/>
              <a:t>库说明文档进行代码实现</a:t>
            </a:r>
          </a:p>
        </p:txBody>
      </p:sp>
      <p:sp>
        <p:nvSpPr>
          <p:cNvPr id="58" name="文本框 57">
            <a:extLst>
              <a:ext uri="{FF2B5EF4-FFF2-40B4-BE49-F238E27FC236}">
                <a16:creationId xmlns:a16="http://schemas.microsoft.com/office/drawing/2014/main" id="{EAA8670F-9C4F-4C90-8DF0-F959766442A6}"/>
              </a:ext>
            </a:extLst>
          </p:cNvPr>
          <p:cNvSpPr txBox="1"/>
          <p:nvPr/>
        </p:nvSpPr>
        <p:spPr>
          <a:xfrm>
            <a:off x="6972782" y="5359384"/>
            <a:ext cx="34657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CN" dirty="0"/>
              <a:t>…</a:t>
            </a:r>
            <a:endParaRPr lang="zh-CN" altLang="en-US" dirty="0"/>
          </a:p>
        </p:txBody>
      </p:sp>
      <p:sp>
        <p:nvSpPr>
          <p:cNvPr id="59" name="文本框 58">
            <a:extLst>
              <a:ext uri="{FF2B5EF4-FFF2-40B4-BE49-F238E27FC236}">
                <a16:creationId xmlns:a16="http://schemas.microsoft.com/office/drawing/2014/main" id="{1F1AC889-90A2-44C4-AC31-95B87A09C3E2}"/>
              </a:ext>
            </a:extLst>
          </p:cNvPr>
          <p:cNvSpPr txBox="1"/>
          <p:nvPr/>
        </p:nvSpPr>
        <p:spPr>
          <a:xfrm>
            <a:off x="6968779" y="6119892"/>
            <a:ext cx="34657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ltLang="zh-CN" dirty="0"/>
              <a:t>…</a:t>
            </a:r>
            <a:endParaRPr lang="zh-CN" altLang="en-US" dirty="0"/>
          </a:p>
        </p:txBody>
      </p:sp>
    </p:spTree>
    <p:extLst>
      <p:ext uri="{BB962C8B-B14F-4D97-AF65-F5344CB8AC3E}">
        <p14:creationId xmlns:p14="http://schemas.microsoft.com/office/powerpoint/2010/main" val="9222909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79907" y="0"/>
            <a:ext cx="1366595" cy="3534038"/>
            <a:chOff x="3234663" y="0"/>
            <a:chExt cx="1232517" cy="3187309"/>
          </a:xfrm>
        </p:grpSpPr>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4663" y="1710131"/>
              <a:ext cx="1232517" cy="1477178"/>
            </a:xfrm>
            <a:prstGeom prst="rect">
              <a:avLst/>
            </a:prstGeom>
          </p:spPr>
        </p:pic>
      </p:grpSp>
      <p:grpSp>
        <p:nvGrpSpPr>
          <p:cNvPr id="3" name="组合 2"/>
          <p:cNvGrpSpPr/>
          <p:nvPr/>
        </p:nvGrpSpPr>
        <p:grpSpPr>
          <a:xfrm>
            <a:off x="3172506" y="-1"/>
            <a:ext cx="1829331" cy="5288499"/>
            <a:chOff x="5194943" y="0"/>
            <a:chExt cx="1649852" cy="4769635"/>
          </a:xfrm>
        </p:grpSpPr>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4943" y="2792277"/>
              <a:ext cx="1649852" cy="1977358"/>
            </a:xfrm>
            <a:prstGeom prst="rect">
              <a:avLst/>
            </a:prstGeom>
          </p:spPr>
        </p:pic>
      </p:grpSp>
      <p:grpSp>
        <p:nvGrpSpPr>
          <p:cNvPr id="4" name="组合 3"/>
          <p:cNvGrpSpPr/>
          <p:nvPr/>
        </p:nvGrpSpPr>
        <p:grpSpPr>
          <a:xfrm>
            <a:off x="5370440" y="0"/>
            <a:ext cx="1385959" cy="2526488"/>
            <a:chOff x="7456573" y="0"/>
            <a:chExt cx="1249981" cy="227861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78" name="稻壳儿春秋广告/盗版必究        原创来源：http://chn.docer.com/works?userid=199329941#!/work_time"/>
          <p:cNvSpPr txBox="1"/>
          <p:nvPr/>
        </p:nvSpPr>
        <p:spPr>
          <a:xfrm flipH="1">
            <a:off x="6756399" y="4532481"/>
            <a:ext cx="4709796" cy="321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50000"/>
              </a:lnSpc>
              <a:spcBef>
                <a:spcPts val="0"/>
              </a:spcBef>
              <a:spcAft>
                <a:spcPts val="0"/>
              </a:spcAft>
              <a:buClrTx/>
              <a:buSzTx/>
              <a:buFontTx/>
              <a:buNone/>
              <a:defRPr/>
            </a:pPr>
            <a:r>
              <a:rPr lang="en-US" altLang="zh-CN" sz="1000" dirty="0">
                <a:solidFill>
                  <a:schemeClr val="dk1"/>
                </a:solidFill>
                <a:latin typeface="Times New Roman" panose="02020603050405020304" charset="0"/>
                <a:ea typeface="汉仪中宋简" panose="02010600000101010101" charset="-122"/>
                <a:cs typeface="851tegakizatsu" panose="02000600000000000000" pitchFamily="2" charset="-122"/>
                <a:sym typeface="Droid Sans Fallback" panose="020B0502000000000001" pitchFamily="50" charset="-128"/>
              </a:rPr>
              <a:t>MicroPython and DIY</a:t>
            </a:r>
            <a:endParaRPr kumimoji="0" lang="en-US" altLang="zh-CN" sz="1000" b="0" i="0" u="none" strike="noStrike" kern="1200" cap="none" spc="0" normalizeH="0" baseline="0" noProof="0" dirty="0">
              <a:ln>
                <a:noFill/>
              </a:ln>
              <a:solidFill>
                <a:prstClr val="black"/>
              </a:solidFill>
              <a:effectLst/>
              <a:uLnTx/>
              <a:uFillTx/>
              <a:latin typeface="Times New Roman" panose="02020603050405020304" charset="0"/>
              <a:ea typeface="汉仪中宋简" panose="02010600000101010101" charset="-122"/>
              <a:cs typeface="851tegakizatsu" panose="02000600000000000000" pitchFamily="2" charset="-122"/>
            </a:endParaRPr>
          </a:p>
        </p:txBody>
      </p:sp>
      <p:sp>
        <p:nvSpPr>
          <p:cNvPr id="79" name="稻壳儿春秋广告/盗版必究        原创来源：http://chn.docer.com/works?userid=199329941#!/work_time"/>
          <p:cNvSpPr txBox="1"/>
          <p:nvPr/>
        </p:nvSpPr>
        <p:spPr>
          <a:xfrm flipH="1">
            <a:off x="8315399" y="4010423"/>
            <a:ext cx="3181276" cy="521970"/>
          </a:xfrm>
          <a:prstGeom prst="rect">
            <a:avLst/>
          </a:prstGeom>
          <a:noFill/>
        </p:spPr>
        <p:txBody>
          <a:bodyPr wrap="square" rtlCol="0">
            <a:spAutoFit/>
          </a:bodyPr>
          <a:lstStyle/>
          <a:p>
            <a:pPr lvl="0" algn="r">
              <a:defRPr/>
            </a:pPr>
            <a:r>
              <a:rPr lang="en-US" altLang="zh-CN" sz="2800" dirty="0">
                <a:solidFill>
                  <a:schemeClr val="accent1">
                    <a:lumMod val="75000"/>
                  </a:schemeClr>
                </a:solidFill>
                <a:latin typeface="Times New Roman" panose="02020603050405020304" charset="0"/>
                <a:ea typeface="汉仪中宋简" panose="02010600000101010101" charset="-122"/>
                <a:cs typeface="851tegakizatsu" panose="02000600000000000000" pitchFamily="2" charset="-122"/>
                <a:sym typeface="Droid Sans Fallback" panose="020B0502000000000001" pitchFamily="50" charset="-128"/>
              </a:rPr>
              <a:t>MicroPython</a:t>
            </a:r>
            <a:r>
              <a:rPr lang="zh-CN" altLang="en-US" sz="2800" dirty="0">
                <a:solidFill>
                  <a:schemeClr val="accent1">
                    <a:lumMod val="75000"/>
                  </a:schemeClr>
                </a:solidFill>
                <a:latin typeface="Times New Roman" panose="02020603050405020304" charset="0"/>
                <a:ea typeface="汉仪中宋简" panose="02010600000101010101" charset="-122"/>
                <a:cs typeface="851tegakizatsu" panose="02000600000000000000" pitchFamily="2" charset="-122"/>
                <a:sym typeface="Droid Sans Fallback" panose="020B0502000000000001" pitchFamily="50" charset="-128"/>
              </a:rPr>
              <a:t>和</a:t>
            </a:r>
            <a:r>
              <a:rPr lang="en-US" altLang="zh-CN" sz="2800" dirty="0">
                <a:solidFill>
                  <a:schemeClr val="accent1">
                    <a:lumMod val="75000"/>
                  </a:schemeClr>
                </a:solidFill>
                <a:latin typeface="Times New Roman" panose="02020603050405020304" charset="0"/>
                <a:ea typeface="汉仪中宋简" panose="02010600000101010101" charset="-122"/>
                <a:cs typeface="851tegakizatsu" panose="02000600000000000000" pitchFamily="2" charset="-122"/>
                <a:sym typeface="Droid Sans Fallback" panose="020B0502000000000001" pitchFamily="50" charset="-128"/>
              </a:rPr>
              <a:t>DIY</a:t>
            </a:r>
          </a:p>
        </p:txBody>
      </p:sp>
      <p:sp>
        <p:nvSpPr>
          <p:cNvPr id="80" name="稻壳儿春秋广告/盗版必究        原创来源：http://chn.docer.com/works?userid=199329941#!/work_time"/>
          <p:cNvSpPr txBox="1"/>
          <p:nvPr/>
        </p:nvSpPr>
        <p:spPr>
          <a:xfrm flipH="1">
            <a:off x="8315398" y="3229726"/>
            <a:ext cx="3181277" cy="70675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prstClr val="black"/>
                </a:solidFill>
                <a:effectLst/>
                <a:uLnTx/>
                <a:uFillTx/>
                <a:latin typeface="Times New Roman" panose="02020603050405020304" charset="0"/>
                <a:ea typeface="汉仪中宋简" panose="02010600000101010101" charset="-122"/>
                <a:cs typeface="851tegakizatsu" panose="02000600000000000000" pitchFamily="2" charset="-122"/>
              </a:rPr>
              <a:t>Part 03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custDataLst>
                <p:tags r:id="rId4"/>
              </p:custDataLst>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55" name="稻壳儿春秋广告/盗版必究        原创来源：http://chn.docer.com/works?userid=199329941#!/work_tim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custDataLst>
                <p:tags r:id="rId3"/>
              </p:custDataLst>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69" name="稻壳儿春秋广告/盗版必究        原创来源：http://chn.docer.com/works?userid=199329941#!/work_tim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custDataLst>
                <p:tags r:id="rId2"/>
              </p:custDataLst>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70" name="稻壳儿春秋广告/盗版必究        原创来源：http://chn.docer.com/works?userid=199329941#!/work_tim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408681" y="348548"/>
            <a:ext cx="3374643" cy="523220"/>
          </a:xfrm>
          <a:prstGeom prst="rect">
            <a:avLst/>
          </a:prstGeom>
          <a:noFill/>
        </p:spPr>
        <p:txBody>
          <a:bodyPr wrap="none" rtlCol="0">
            <a:spAutoFit/>
          </a:bodyPr>
          <a:lstStyle/>
          <a:p>
            <a:pPr algn="ctr"/>
            <a:r>
              <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什么是</a:t>
            </a:r>
            <a:r>
              <a:rPr lang="en-US" altLang="zh-CN"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MicroPython?</a:t>
            </a:r>
            <a:endPar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endParaRPr>
          </a:p>
        </p:txBody>
      </p:sp>
      <p:sp>
        <p:nvSpPr>
          <p:cNvPr id="14" name="稻壳儿春秋广告/盗版必究        原创来源：http://chn.docer.com/works?userid=199329941#!/work_time"/>
          <p:cNvSpPr/>
          <p:nvPr>
            <p:custDataLst>
              <p:tags r:id="rId1"/>
            </p:custDataLst>
          </p:nvPr>
        </p:nvSpPr>
        <p:spPr>
          <a:xfrm>
            <a:off x="5230221" y="871768"/>
            <a:ext cx="1731564" cy="307777"/>
          </a:xfrm>
          <a:prstGeom prst="rect">
            <a:avLst/>
          </a:prstGeom>
          <a:effectLst/>
        </p:spPr>
        <p:txBody>
          <a:bodyPr wrap="none">
            <a:spAutoFit/>
          </a:bodyPr>
          <a:lstStyle/>
          <a:p>
            <a:pPr algn="ctr">
              <a:spcBef>
                <a:spcPct val="0"/>
              </a:spcBef>
            </a:pPr>
            <a:r>
              <a:rPr lang="en-US" altLang="zh-CN" sz="1400" dirty="0">
                <a:solidFill>
                  <a:schemeClr val="dk1"/>
                </a:solidFill>
                <a:latin typeface="Times New Roman" panose="02020603050405020304" charset="0"/>
                <a:ea typeface="汉仪长宋简" panose="02010600000101010101" charset="-122"/>
                <a:cs typeface="851tegakizatsu" panose="02000600000000000000" pitchFamily="2" charset="-122"/>
              </a:rPr>
              <a:t>What is MicroPython</a:t>
            </a:r>
          </a:p>
        </p:txBody>
      </p:sp>
      <p:sp>
        <p:nvSpPr>
          <p:cNvPr id="5" name="文本框 4">
            <a:extLst>
              <a:ext uri="{FF2B5EF4-FFF2-40B4-BE49-F238E27FC236}">
                <a16:creationId xmlns:a16="http://schemas.microsoft.com/office/drawing/2014/main" id="{95422639-F657-48C2-88EE-426CEECDE7D9}"/>
              </a:ext>
            </a:extLst>
          </p:cNvPr>
          <p:cNvSpPr txBox="1"/>
          <p:nvPr/>
        </p:nvSpPr>
        <p:spPr>
          <a:xfrm>
            <a:off x="566516" y="1388445"/>
            <a:ext cx="800219" cy="461665"/>
          </a:xfrm>
          <a:prstGeom prst="rect">
            <a:avLst/>
          </a:prstGeom>
          <a:noFill/>
        </p:spPr>
        <p:txBody>
          <a:bodyPr wrap="none" rtlCol="0">
            <a:spAutoFit/>
          </a:bodyPr>
          <a:lstStyle/>
          <a:p>
            <a:r>
              <a:rPr lang="zh-CN" altLang="en-US" sz="2400" b="1" dirty="0">
                <a:solidFill>
                  <a:schemeClr val="accent1">
                    <a:lumMod val="75000"/>
                  </a:schemeClr>
                </a:solidFill>
              </a:rPr>
              <a:t>介绍</a:t>
            </a:r>
          </a:p>
        </p:txBody>
      </p:sp>
      <p:sp>
        <p:nvSpPr>
          <p:cNvPr id="6" name="矩形 5">
            <a:extLst>
              <a:ext uri="{FF2B5EF4-FFF2-40B4-BE49-F238E27FC236}">
                <a16:creationId xmlns:a16="http://schemas.microsoft.com/office/drawing/2014/main" id="{6EBF8022-52BA-4B36-B361-0E1B699D495A}"/>
              </a:ext>
            </a:extLst>
          </p:cNvPr>
          <p:cNvSpPr/>
          <p:nvPr/>
        </p:nvSpPr>
        <p:spPr>
          <a:xfrm>
            <a:off x="836388" y="1850110"/>
            <a:ext cx="9803041" cy="646331"/>
          </a:xfrm>
          <a:prstGeom prst="rect">
            <a:avLst/>
          </a:prstGeom>
        </p:spPr>
        <p:txBody>
          <a:bodyPr wrap="square">
            <a:spAutoFit/>
          </a:bodyPr>
          <a:lstStyle/>
          <a:p>
            <a:r>
              <a:rPr lang="zh-CN" altLang="en-US"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官方介绍：</a:t>
            </a:r>
            <a:r>
              <a:rPr lang="en-US" altLang="zh-CN" dirty="0">
                <a:solidFill>
                  <a:srgbClr val="333333"/>
                </a:solidFill>
                <a:latin typeface="Sarasa Fixed SC" panose="02000509000000000000" pitchFamily="49" charset="-122"/>
                <a:ea typeface="Sarasa Fixed SC" panose="02000509000000000000" pitchFamily="49" charset="-122"/>
                <a:cs typeface="Sarasa Fixed SC" panose="02000509000000000000" pitchFamily="49" charset="-122"/>
              </a:rPr>
              <a:t>MicroPython</a:t>
            </a:r>
            <a:r>
              <a:rPr lang="zh-CN" altLang="en-US" dirty="0">
                <a:solidFill>
                  <a:srgbClr val="333333"/>
                </a:solidFill>
                <a:latin typeface="Sarasa Fixed SC" panose="02000509000000000000" pitchFamily="49" charset="-122"/>
                <a:ea typeface="Sarasa Fixed SC" panose="02000509000000000000" pitchFamily="49" charset="-122"/>
                <a:cs typeface="Sarasa Fixed SC" panose="02000509000000000000" pitchFamily="49" charset="-122"/>
              </a:rPr>
              <a:t>是</a:t>
            </a:r>
            <a:r>
              <a:rPr lang="en-US" altLang="zh-CN" dirty="0">
                <a:solidFill>
                  <a:srgbClr val="333333"/>
                </a:solidFill>
                <a:latin typeface="Sarasa Fixed SC" panose="02000509000000000000" pitchFamily="49" charset="-122"/>
                <a:ea typeface="Sarasa Fixed SC" panose="02000509000000000000" pitchFamily="49" charset="-122"/>
                <a:cs typeface="Sarasa Fixed SC" panose="02000509000000000000" pitchFamily="49" charset="-122"/>
              </a:rPr>
              <a:t>Python 3</a:t>
            </a:r>
            <a:r>
              <a:rPr lang="zh-CN" altLang="en-US" dirty="0">
                <a:solidFill>
                  <a:srgbClr val="333333"/>
                </a:solidFill>
                <a:latin typeface="Sarasa Fixed SC" panose="02000509000000000000" pitchFamily="49" charset="-122"/>
                <a:ea typeface="Sarasa Fixed SC" panose="02000509000000000000" pitchFamily="49" charset="-122"/>
                <a:cs typeface="Sarasa Fixed SC" panose="02000509000000000000" pitchFamily="49" charset="-122"/>
              </a:rPr>
              <a:t>编程语言的一种精简而高效的实现，它包含了</a:t>
            </a:r>
            <a:r>
              <a:rPr lang="en-US" altLang="zh-CN" dirty="0">
                <a:solidFill>
                  <a:srgbClr val="333333"/>
                </a:solidFill>
                <a:latin typeface="Sarasa Fixed SC" panose="02000509000000000000" pitchFamily="49" charset="-122"/>
                <a:ea typeface="Sarasa Fixed SC" panose="02000509000000000000" pitchFamily="49" charset="-122"/>
                <a:cs typeface="Sarasa Fixed SC" panose="02000509000000000000" pitchFamily="49" charset="-122"/>
              </a:rPr>
              <a:t>Python</a:t>
            </a:r>
            <a:r>
              <a:rPr lang="zh-CN" altLang="en-US" dirty="0">
                <a:solidFill>
                  <a:srgbClr val="333333"/>
                </a:solidFill>
                <a:latin typeface="Sarasa Fixed SC" panose="02000509000000000000" pitchFamily="49" charset="-122"/>
                <a:ea typeface="Sarasa Fixed SC" panose="02000509000000000000" pitchFamily="49" charset="-122"/>
                <a:cs typeface="Sarasa Fixed SC" panose="02000509000000000000" pitchFamily="49" charset="-122"/>
              </a:rPr>
              <a:t>标准库的一个小子集，并针对在微控制器和受限环境中运行进行了优化。</a:t>
            </a:r>
            <a:endParaRPr lang="zh-CN" altLang="en-US" dirty="0">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7" name="文本框 6">
            <a:extLst>
              <a:ext uri="{FF2B5EF4-FFF2-40B4-BE49-F238E27FC236}">
                <a16:creationId xmlns:a16="http://schemas.microsoft.com/office/drawing/2014/main" id="{603C1E35-C468-4AC9-B4B6-68AFE0748369}"/>
              </a:ext>
            </a:extLst>
          </p:cNvPr>
          <p:cNvSpPr txBox="1"/>
          <p:nvPr/>
        </p:nvSpPr>
        <p:spPr>
          <a:xfrm>
            <a:off x="836387" y="2495748"/>
            <a:ext cx="9803041" cy="2541978"/>
          </a:xfrm>
          <a:prstGeom prst="rect">
            <a:avLst/>
          </a:prstGeom>
          <a:noFill/>
        </p:spPr>
        <p:txBody>
          <a:bodyPr wrap="square" rtlCol="0">
            <a:spAutoFit/>
          </a:bodyPr>
          <a:lstStyle/>
          <a:p>
            <a:pPr>
              <a:lnSpc>
                <a:spcPct val="150000"/>
              </a:lnSpc>
            </a:pPr>
            <a:r>
              <a:rPr lang="zh-CN" altLang="en-US"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简单的说：</a:t>
            </a:r>
            <a:r>
              <a:rPr lang="en-US" altLang="zh-CN" dirty="0">
                <a:latin typeface="Sarasa Fixed SC" panose="02000509000000000000" pitchFamily="49" charset="-122"/>
                <a:ea typeface="Sarasa Fixed SC" panose="02000509000000000000" pitchFamily="49" charset="-122"/>
                <a:cs typeface="Sarasa Fixed SC" panose="02000509000000000000" pitchFamily="49" charset="-122"/>
              </a:rPr>
              <a:t>MicroPython</a:t>
            </a:r>
            <a:r>
              <a:rPr lang="zh-CN" altLang="en-US" dirty="0">
                <a:latin typeface="Sarasa Fixed SC" panose="02000509000000000000" pitchFamily="49" charset="-122"/>
                <a:ea typeface="Sarasa Fixed SC" panose="02000509000000000000" pitchFamily="49" charset="-122"/>
                <a:cs typeface="Sarasa Fixed SC" panose="02000509000000000000" pitchFamily="49" charset="-122"/>
              </a:rPr>
              <a:t>就是一些人基于</a:t>
            </a:r>
            <a:r>
              <a:rPr lang="en-US" altLang="zh-CN" dirty="0">
                <a:latin typeface="Sarasa Fixed SC" panose="02000509000000000000" pitchFamily="49" charset="-122"/>
                <a:ea typeface="Sarasa Fixed SC" panose="02000509000000000000" pitchFamily="49" charset="-122"/>
                <a:cs typeface="Sarasa Fixed SC" panose="02000509000000000000" pitchFamily="49" charset="-122"/>
              </a:rPr>
              <a:t>Python3</a:t>
            </a:r>
            <a:r>
              <a:rPr lang="zh-CN" altLang="en-US" dirty="0">
                <a:latin typeface="Sarasa Fixed SC" panose="02000509000000000000" pitchFamily="49" charset="-122"/>
                <a:ea typeface="Sarasa Fixed SC" panose="02000509000000000000" pitchFamily="49" charset="-122"/>
                <a:cs typeface="Sarasa Fixed SC" panose="02000509000000000000" pitchFamily="49" charset="-122"/>
              </a:rPr>
              <a:t>语法开发的专门用在单片机上面的语言。我们在单片机上最常用到的语言是</a:t>
            </a:r>
            <a:r>
              <a:rPr lang="en-US" altLang="zh-CN"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C</a:t>
            </a:r>
            <a:r>
              <a:rPr lang="zh-CN" altLang="en-US"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语言</a:t>
            </a:r>
            <a:r>
              <a:rPr lang="zh-CN" altLang="en-US" dirty="0">
                <a:latin typeface="Sarasa Fixed SC" panose="02000509000000000000" pitchFamily="49" charset="-122"/>
                <a:ea typeface="Sarasa Fixed SC" panose="02000509000000000000" pitchFamily="49" charset="-122"/>
                <a:cs typeface="Sarasa Fixed SC" panose="02000509000000000000" pitchFamily="49" charset="-122"/>
              </a:rPr>
              <a:t>。例如</a:t>
            </a:r>
            <a:r>
              <a:rPr lang="en-US" altLang="zh-CN" dirty="0">
                <a:latin typeface="Sarasa Fixed SC" panose="02000509000000000000" pitchFamily="49" charset="-122"/>
                <a:ea typeface="Sarasa Fixed SC" panose="02000509000000000000" pitchFamily="49" charset="-122"/>
                <a:cs typeface="Sarasa Fixed SC" panose="02000509000000000000" pitchFamily="49" charset="-122"/>
              </a:rPr>
              <a:t>Arduino</a:t>
            </a:r>
            <a:r>
              <a:rPr lang="zh-CN" altLang="en-US" dirty="0">
                <a:latin typeface="Sarasa Fixed SC" panose="02000509000000000000" pitchFamily="49" charset="-122"/>
                <a:ea typeface="Sarasa Fixed SC" panose="02000509000000000000" pitchFamily="49" charset="-122"/>
                <a:cs typeface="Sarasa Fixed SC" panose="02000509000000000000" pitchFamily="49" charset="-122"/>
              </a:rPr>
              <a:t>。</a:t>
            </a:r>
            <a:endParaRPr lang="en-US" altLang="zh-CN" dirty="0">
              <a:latin typeface="Sarasa Fixed SC" panose="02000509000000000000" pitchFamily="49" charset="-122"/>
              <a:ea typeface="Sarasa Fixed SC" panose="02000509000000000000" pitchFamily="49" charset="-122"/>
              <a:cs typeface="Sarasa Fixed SC" panose="02000509000000000000" pitchFamily="49" charset="-122"/>
            </a:endParaRPr>
          </a:p>
          <a:p>
            <a:pPr>
              <a:lnSpc>
                <a:spcPct val="150000"/>
              </a:lnSpc>
            </a:pPr>
            <a:r>
              <a:rPr lang="zh-CN" altLang="en-US" dirty="0">
                <a:latin typeface="Sarasa Fixed SC" panose="02000509000000000000" pitchFamily="49" charset="-122"/>
                <a:ea typeface="Sarasa Fixed SC" panose="02000509000000000000" pitchFamily="49" charset="-122"/>
                <a:cs typeface="Sarasa Fixed SC" panose="02000509000000000000" pitchFamily="49" charset="-122"/>
              </a:rPr>
              <a:t>那我们</a:t>
            </a:r>
            <a:r>
              <a:rPr lang="zh-CN" altLang="en-US"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为什么要用</a:t>
            </a:r>
            <a:r>
              <a:rPr lang="en-US" altLang="zh-CN"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Python</a:t>
            </a:r>
            <a:r>
              <a:rPr lang="zh-CN" altLang="en-US"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进行开发单片机呢？</a:t>
            </a:r>
            <a:endParaRPr lang="en-US" altLang="zh-CN"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endParaRPr>
          </a:p>
          <a:p>
            <a:pPr>
              <a:lnSpc>
                <a:spcPct val="150000"/>
              </a:lnSpc>
            </a:pPr>
            <a:r>
              <a:rPr lang="zh-CN" altLang="en-US" dirty="0">
                <a:latin typeface="Sarasa Fixed SC" panose="02000509000000000000" pitchFamily="49" charset="-122"/>
                <a:ea typeface="Sarasa Fixed SC" panose="02000509000000000000" pitchFamily="49" charset="-122"/>
                <a:cs typeface="Sarasa Fixed SC" panose="02000509000000000000" pitchFamily="49" charset="-122"/>
              </a:rPr>
              <a:t>因为相对于</a:t>
            </a:r>
            <a:r>
              <a:rPr lang="en-US" altLang="zh-CN" dirty="0">
                <a:latin typeface="Sarasa Fixed SC" panose="02000509000000000000" pitchFamily="49" charset="-122"/>
                <a:ea typeface="Sarasa Fixed SC" panose="02000509000000000000" pitchFamily="49" charset="-122"/>
                <a:cs typeface="Sarasa Fixed SC" panose="02000509000000000000" pitchFamily="49" charset="-122"/>
              </a:rPr>
              <a:t>C</a:t>
            </a:r>
            <a:r>
              <a:rPr lang="zh-CN" altLang="en-US" dirty="0">
                <a:latin typeface="Sarasa Fixed SC" panose="02000509000000000000" pitchFamily="49" charset="-122"/>
                <a:ea typeface="Sarasa Fixed SC" panose="02000509000000000000" pitchFamily="49" charset="-122"/>
                <a:cs typeface="Sarasa Fixed SC" panose="02000509000000000000" pitchFamily="49" charset="-122"/>
              </a:rPr>
              <a:t>语言，</a:t>
            </a:r>
            <a:r>
              <a:rPr lang="en-US" altLang="zh-CN" dirty="0">
                <a:latin typeface="Sarasa Fixed SC" panose="02000509000000000000" pitchFamily="49" charset="-122"/>
                <a:ea typeface="Sarasa Fixed SC" panose="02000509000000000000" pitchFamily="49" charset="-122"/>
                <a:cs typeface="Sarasa Fixed SC" panose="02000509000000000000" pitchFamily="49" charset="-122"/>
              </a:rPr>
              <a:t>Python</a:t>
            </a:r>
            <a:r>
              <a:rPr lang="zh-CN" altLang="en-US" dirty="0">
                <a:latin typeface="Sarasa Fixed SC" panose="02000509000000000000" pitchFamily="49" charset="-122"/>
                <a:ea typeface="Sarasa Fixed SC" panose="02000509000000000000" pitchFamily="49" charset="-122"/>
                <a:cs typeface="Sarasa Fixed SC" panose="02000509000000000000" pitchFamily="49" charset="-122"/>
              </a:rPr>
              <a:t>要简单的多，它屏蔽了大部分硬件原理的部分，只给使用者提供丰富的功能操作，可以实现快速的单片机开发。（对于单片机的理解，可以认为是类似</a:t>
            </a:r>
            <a:r>
              <a:rPr lang="en-US" altLang="zh-CN" dirty="0" err="1">
                <a:latin typeface="Sarasa Fixed SC" panose="02000509000000000000" pitchFamily="49" charset="-122"/>
                <a:ea typeface="Sarasa Fixed SC" panose="02000509000000000000" pitchFamily="49" charset="-122"/>
                <a:cs typeface="Sarasa Fixed SC" panose="02000509000000000000" pitchFamily="49" charset="-122"/>
              </a:rPr>
              <a:t>micro:bit</a:t>
            </a:r>
            <a:r>
              <a:rPr lang="zh-CN" altLang="en-US" dirty="0">
                <a:latin typeface="Sarasa Fixed SC" panose="02000509000000000000" pitchFamily="49" charset="-122"/>
                <a:ea typeface="Sarasa Fixed SC" panose="02000509000000000000" pitchFamily="49" charset="-122"/>
                <a:cs typeface="Sarasa Fixed SC" panose="02000509000000000000" pitchFamily="49" charset="-122"/>
              </a:rPr>
              <a:t>和</a:t>
            </a:r>
            <a:r>
              <a:rPr lang="en-US" altLang="zh-CN" dirty="0">
                <a:latin typeface="Sarasa Fixed SC" panose="02000509000000000000" pitchFamily="49" charset="-122"/>
                <a:ea typeface="Sarasa Fixed SC" panose="02000509000000000000" pitchFamily="49" charset="-122"/>
                <a:cs typeface="Sarasa Fixed SC" panose="02000509000000000000" pitchFamily="49" charset="-122"/>
              </a:rPr>
              <a:t>Arduino</a:t>
            </a:r>
            <a:r>
              <a:rPr lang="zh-CN" altLang="en-US" dirty="0">
                <a:latin typeface="Sarasa Fixed SC" panose="02000509000000000000" pitchFamily="49" charset="-122"/>
                <a:ea typeface="Sarasa Fixed SC" panose="02000509000000000000" pitchFamily="49" charset="-122"/>
                <a:cs typeface="Sarasa Fixed SC" panose="02000509000000000000" pitchFamily="49" charset="-122"/>
              </a:rPr>
              <a:t>一类的东西）</a:t>
            </a:r>
            <a:endParaRPr lang="en-US" altLang="zh-CN" dirty="0">
              <a:latin typeface="Sarasa Fixed SC" panose="02000509000000000000" pitchFamily="49" charset="-122"/>
              <a:ea typeface="Sarasa Fixed SC" panose="02000509000000000000" pitchFamily="49" charset="-122"/>
              <a:cs typeface="Sarasa Fixed SC" panose="02000509000000000000" pitchFamily="49" charset="-122"/>
            </a:endParaRPr>
          </a:p>
        </p:txBody>
      </p:sp>
      <p:grpSp>
        <p:nvGrpSpPr>
          <p:cNvPr id="11" name="组合 10">
            <a:extLst>
              <a:ext uri="{FF2B5EF4-FFF2-40B4-BE49-F238E27FC236}">
                <a16:creationId xmlns:a16="http://schemas.microsoft.com/office/drawing/2014/main" id="{DEA9B9A9-61E1-4DC6-977F-C4A20D5C2B3F}"/>
              </a:ext>
            </a:extLst>
          </p:cNvPr>
          <p:cNvGrpSpPr/>
          <p:nvPr/>
        </p:nvGrpSpPr>
        <p:grpSpPr>
          <a:xfrm>
            <a:off x="836387" y="5096480"/>
            <a:ext cx="5817618" cy="1225504"/>
            <a:chOff x="836387" y="5096480"/>
            <a:chExt cx="5817618" cy="1225504"/>
          </a:xfrm>
        </p:grpSpPr>
        <p:sp>
          <p:nvSpPr>
            <p:cNvPr id="8" name="矩形 7">
              <a:extLst>
                <a:ext uri="{FF2B5EF4-FFF2-40B4-BE49-F238E27FC236}">
                  <a16:creationId xmlns:a16="http://schemas.microsoft.com/office/drawing/2014/main" id="{B52FDCD4-15CB-4286-BAF5-393C30756AA1}"/>
                </a:ext>
              </a:extLst>
            </p:cNvPr>
            <p:cNvSpPr/>
            <p:nvPr/>
          </p:nvSpPr>
          <p:spPr>
            <a:xfrm>
              <a:off x="836387" y="5096480"/>
              <a:ext cx="5363969"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altLang="zh-CN" dirty="0">
                  <a:solidFill>
                    <a:schemeClr val="accent1">
                      <a:lumMod val="75000"/>
                    </a:schemeClr>
                  </a:solidFill>
                  <a:hlinkClick r:id="rId9">
                    <a:extLst>
                      <a:ext uri="{A12FA001-AC4F-418D-AE19-62706E023703}">
                        <ahyp:hlinkClr xmlns:ahyp="http://schemas.microsoft.com/office/drawing/2018/hyperlinkcolor" val="tx"/>
                      </a:ext>
                    </a:extLst>
                  </a:hlinkClick>
                </a:rPr>
                <a:t>MicroPython </a:t>
              </a:r>
              <a:r>
                <a:rPr lang="zh-CN" altLang="en-US" dirty="0">
                  <a:solidFill>
                    <a:schemeClr val="accent1">
                      <a:lumMod val="75000"/>
                    </a:schemeClr>
                  </a:solidFill>
                  <a:hlinkClick r:id="rId9">
                    <a:extLst>
                      <a:ext uri="{A12FA001-AC4F-418D-AE19-62706E023703}">
                        <ahyp:hlinkClr xmlns:ahyp="http://schemas.microsoft.com/office/drawing/2018/hyperlinkcolor" val="tx"/>
                      </a:ext>
                    </a:extLst>
                  </a:hlinkClick>
                </a:rPr>
                <a:t>中文资源站</a:t>
              </a:r>
              <a:r>
                <a:rPr lang="en-US" altLang="zh-CN" dirty="0">
                  <a:solidFill>
                    <a:schemeClr val="accent1">
                      <a:lumMod val="75000"/>
                    </a:schemeClr>
                  </a:solidFill>
                  <a:hlinkClick r:id="rId9">
                    <a:extLst>
                      <a:ext uri="{A12FA001-AC4F-418D-AE19-62706E023703}">
                        <ahyp:hlinkClr xmlns:ahyp="http://schemas.microsoft.com/office/drawing/2018/hyperlinkcolor" val="tx"/>
                      </a:ext>
                    </a:extLst>
                  </a:hlinkClick>
                </a:rPr>
                <a:t>-MicroPython Chinese Hub</a:t>
              </a:r>
              <a:endParaRPr lang="zh-CN" altLang="en-US" dirty="0">
                <a:solidFill>
                  <a:schemeClr val="accent1">
                    <a:lumMod val="75000"/>
                  </a:schemeClr>
                </a:solidFill>
              </a:endParaRPr>
            </a:p>
          </p:txBody>
        </p:sp>
        <p:sp>
          <p:nvSpPr>
            <p:cNvPr id="9" name="矩形 8">
              <a:extLst>
                <a:ext uri="{FF2B5EF4-FFF2-40B4-BE49-F238E27FC236}">
                  <a16:creationId xmlns:a16="http://schemas.microsoft.com/office/drawing/2014/main" id="{99650121-375F-4BDE-8DF3-7A44DCC942FA}"/>
                </a:ext>
              </a:extLst>
            </p:cNvPr>
            <p:cNvSpPr/>
            <p:nvPr/>
          </p:nvSpPr>
          <p:spPr>
            <a:xfrm>
              <a:off x="836387" y="5524566"/>
              <a:ext cx="5817618"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zh-CN" altLang="en-US" dirty="0">
                  <a:solidFill>
                    <a:schemeClr val="accent1">
                      <a:lumMod val="75000"/>
                    </a:schemeClr>
                  </a:solidFill>
                  <a:hlinkClick r:id="rId10">
                    <a:extLst>
                      <a:ext uri="{A12FA001-AC4F-418D-AE19-62706E023703}">
                        <ahyp:hlinkClr xmlns:ahyp="http://schemas.microsoft.com/office/drawing/2018/hyperlinkcolor" val="tx"/>
                      </a:ext>
                    </a:extLst>
                  </a:hlinkClick>
                </a:rPr>
                <a:t>使用</a:t>
              </a:r>
              <a:r>
                <a:rPr lang="en-US" altLang="zh-CN" dirty="0">
                  <a:solidFill>
                    <a:schemeClr val="accent1">
                      <a:lumMod val="75000"/>
                    </a:schemeClr>
                  </a:solidFill>
                  <a:hlinkClick r:id="rId10">
                    <a:extLst>
                      <a:ext uri="{A12FA001-AC4F-418D-AE19-62706E023703}">
                        <ahyp:hlinkClr xmlns:ahyp="http://schemas.microsoft.com/office/drawing/2018/hyperlinkcolor" val="tx"/>
                      </a:ext>
                    </a:extLst>
                  </a:hlinkClick>
                </a:rPr>
                <a:t>MicroPython - </a:t>
              </a:r>
              <a:r>
                <a:rPr lang="zh-CN" altLang="en-US" dirty="0">
                  <a:solidFill>
                    <a:schemeClr val="accent1">
                      <a:lumMod val="75000"/>
                    </a:schemeClr>
                  </a:solidFill>
                  <a:hlinkClick r:id="rId10">
                    <a:extLst>
                      <a:ext uri="{A12FA001-AC4F-418D-AE19-62706E023703}">
                        <ahyp:hlinkClr xmlns:ahyp="http://schemas.microsoft.com/office/drawing/2018/hyperlinkcolor" val="tx"/>
                      </a:ext>
                    </a:extLst>
                  </a:hlinkClick>
                </a:rPr>
                <a:t>廖雪峰的官方网站 </a:t>
              </a:r>
              <a:r>
                <a:rPr lang="en-US" altLang="zh-CN" dirty="0">
                  <a:solidFill>
                    <a:schemeClr val="accent1">
                      <a:lumMod val="75000"/>
                    </a:schemeClr>
                  </a:solidFill>
                  <a:hlinkClick r:id="rId10">
                    <a:extLst>
                      <a:ext uri="{A12FA001-AC4F-418D-AE19-62706E023703}">
                        <ahyp:hlinkClr xmlns:ahyp="http://schemas.microsoft.com/office/drawing/2018/hyperlinkcolor" val="tx"/>
                      </a:ext>
                    </a:extLst>
                  </a:hlinkClick>
                </a:rPr>
                <a:t>(liaoxuefeng.com)</a:t>
              </a:r>
              <a:endParaRPr lang="zh-CN" altLang="en-US" dirty="0">
                <a:solidFill>
                  <a:schemeClr val="accent1">
                    <a:lumMod val="75000"/>
                  </a:schemeClr>
                </a:solidFill>
              </a:endParaRPr>
            </a:p>
          </p:txBody>
        </p:sp>
        <p:sp>
          <p:nvSpPr>
            <p:cNvPr id="10" name="矩形 9">
              <a:extLst>
                <a:ext uri="{FF2B5EF4-FFF2-40B4-BE49-F238E27FC236}">
                  <a16:creationId xmlns:a16="http://schemas.microsoft.com/office/drawing/2014/main" id="{99D93C2A-9682-4286-A8BF-54626AEBF66B}"/>
                </a:ext>
              </a:extLst>
            </p:cNvPr>
            <p:cNvSpPr/>
            <p:nvPr/>
          </p:nvSpPr>
          <p:spPr>
            <a:xfrm>
              <a:off x="840878" y="5952652"/>
              <a:ext cx="4389343"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altLang="zh-CN" dirty="0">
                  <a:solidFill>
                    <a:schemeClr val="accent1">
                      <a:lumMod val="75000"/>
                    </a:schemeClr>
                  </a:solidFill>
                  <a:hlinkClick r:id="rId11">
                    <a:extLst>
                      <a:ext uri="{A12FA001-AC4F-418D-AE19-62706E023703}">
                        <ahyp:hlinkClr xmlns:ahyp="http://schemas.microsoft.com/office/drawing/2018/hyperlinkcolor" val="tx"/>
                      </a:ext>
                    </a:extLst>
                  </a:hlinkClick>
                </a:rPr>
                <a:t>MicroPython - Python for microcontrollers</a:t>
              </a:r>
              <a:endParaRPr lang="zh-CN" altLang="en-US" dirty="0">
                <a:solidFill>
                  <a:schemeClr val="accent1">
                    <a:lumMod val="75000"/>
                  </a:schemeClr>
                </a:solidFill>
              </a:endParaRPr>
            </a:p>
          </p:txBody>
        </p:sp>
      </p:grpSp>
      <mc:AlternateContent xmlns:mc="http://schemas.openxmlformats.org/markup-compatibility/2006">
        <mc:Choice xmlns:p14="http://schemas.microsoft.com/office/powerpoint/2010/main" Requires="p14">
          <p:contentPart p14:bwMode="auto" r:id="rId12">
            <p14:nvContentPartPr>
              <p14:cNvPr id="12" name="墨迹 11">
                <a:extLst>
                  <a:ext uri="{FF2B5EF4-FFF2-40B4-BE49-F238E27FC236}">
                    <a16:creationId xmlns:a16="http://schemas.microsoft.com/office/drawing/2014/main" id="{A830B9D7-AB0D-467A-B2E8-F71AE28F647C}"/>
                  </a:ext>
                </a:extLst>
              </p14:cNvPr>
              <p14:cNvContentPartPr/>
              <p14:nvPr/>
            </p14:nvContentPartPr>
            <p14:xfrm>
              <a:off x="4989600" y="3166560"/>
              <a:ext cx="722880" cy="11520"/>
            </p14:xfrm>
          </p:contentPart>
        </mc:Choice>
        <mc:Fallback>
          <p:pic>
            <p:nvPicPr>
              <p:cNvPr id="12" name="墨迹 11">
                <a:extLst>
                  <a:ext uri="{FF2B5EF4-FFF2-40B4-BE49-F238E27FC236}">
                    <a16:creationId xmlns:a16="http://schemas.microsoft.com/office/drawing/2014/main" id="{A830B9D7-AB0D-467A-B2E8-F71AE28F647C}"/>
                  </a:ext>
                </a:extLst>
              </p:cNvPr>
              <p:cNvPicPr/>
              <p:nvPr/>
            </p:nvPicPr>
            <p:blipFill>
              <a:blip r:embed="rId13"/>
              <a:stretch>
                <a:fillRect/>
              </a:stretch>
            </p:blipFill>
            <p:spPr>
              <a:xfrm>
                <a:off x="4973760" y="3103200"/>
                <a:ext cx="75420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 name="墨迹 14">
                <a:extLst>
                  <a:ext uri="{FF2B5EF4-FFF2-40B4-BE49-F238E27FC236}">
                    <a16:creationId xmlns:a16="http://schemas.microsoft.com/office/drawing/2014/main" id="{30B10354-9F49-43D0-8D94-893B94970A6D}"/>
                  </a:ext>
                </a:extLst>
              </p14:cNvPr>
              <p14:cNvContentPartPr/>
              <p14:nvPr/>
            </p14:nvContentPartPr>
            <p14:xfrm>
              <a:off x="3714120" y="3188880"/>
              <a:ext cx="491400" cy="360"/>
            </p14:xfrm>
          </p:contentPart>
        </mc:Choice>
        <mc:Fallback>
          <p:pic>
            <p:nvPicPr>
              <p:cNvPr id="15" name="墨迹 14">
                <a:extLst>
                  <a:ext uri="{FF2B5EF4-FFF2-40B4-BE49-F238E27FC236}">
                    <a16:creationId xmlns:a16="http://schemas.microsoft.com/office/drawing/2014/main" id="{30B10354-9F49-43D0-8D94-893B94970A6D}"/>
                  </a:ext>
                </a:extLst>
              </p:cNvPr>
              <p:cNvPicPr/>
              <p:nvPr/>
            </p:nvPicPr>
            <p:blipFill>
              <a:blip r:embed="rId15"/>
              <a:stretch>
                <a:fillRect/>
              </a:stretch>
            </p:blipFill>
            <p:spPr>
              <a:xfrm>
                <a:off x="3698280" y="3125520"/>
                <a:ext cx="5227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6" name="墨迹 15">
                <a:extLst>
                  <a:ext uri="{FF2B5EF4-FFF2-40B4-BE49-F238E27FC236}">
                    <a16:creationId xmlns:a16="http://schemas.microsoft.com/office/drawing/2014/main" id="{4AC65DC7-8955-4AB5-AFC9-90F2F4265873}"/>
                  </a:ext>
                </a:extLst>
              </p14:cNvPr>
              <p14:cNvContentPartPr/>
              <p14:nvPr/>
            </p14:nvContentPartPr>
            <p14:xfrm>
              <a:off x="5063040" y="2720520"/>
              <a:ext cx="1129320" cy="6120"/>
            </p14:xfrm>
          </p:contentPart>
        </mc:Choice>
        <mc:Fallback>
          <p:pic>
            <p:nvPicPr>
              <p:cNvPr id="16" name="墨迹 15">
                <a:extLst>
                  <a:ext uri="{FF2B5EF4-FFF2-40B4-BE49-F238E27FC236}">
                    <a16:creationId xmlns:a16="http://schemas.microsoft.com/office/drawing/2014/main" id="{4AC65DC7-8955-4AB5-AFC9-90F2F4265873}"/>
                  </a:ext>
                </a:extLst>
              </p:cNvPr>
              <p:cNvPicPr/>
              <p:nvPr/>
            </p:nvPicPr>
            <p:blipFill>
              <a:blip r:embed="rId17"/>
              <a:stretch>
                <a:fillRect/>
              </a:stretch>
            </p:blipFill>
            <p:spPr>
              <a:xfrm>
                <a:off x="5047200" y="2657160"/>
                <a:ext cx="116064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7" name="墨迹 16">
                <a:extLst>
                  <a:ext uri="{FF2B5EF4-FFF2-40B4-BE49-F238E27FC236}">
                    <a16:creationId xmlns:a16="http://schemas.microsoft.com/office/drawing/2014/main" id="{F20F0984-37F5-40BD-A1D6-1C0A9E7E214F}"/>
                  </a:ext>
                </a:extLst>
              </p14:cNvPr>
              <p14:cNvContentPartPr/>
              <p14:nvPr/>
            </p14:nvContentPartPr>
            <p14:xfrm>
              <a:off x="4944600" y="2788200"/>
              <a:ext cx="1163160" cy="34200"/>
            </p14:xfrm>
          </p:contentPart>
        </mc:Choice>
        <mc:Fallback>
          <p:pic>
            <p:nvPicPr>
              <p:cNvPr id="17" name="墨迹 16">
                <a:extLst>
                  <a:ext uri="{FF2B5EF4-FFF2-40B4-BE49-F238E27FC236}">
                    <a16:creationId xmlns:a16="http://schemas.microsoft.com/office/drawing/2014/main" id="{F20F0984-37F5-40BD-A1D6-1C0A9E7E214F}"/>
                  </a:ext>
                </a:extLst>
              </p:cNvPr>
              <p:cNvPicPr/>
              <p:nvPr/>
            </p:nvPicPr>
            <p:blipFill>
              <a:blip r:embed="rId19"/>
              <a:stretch>
                <a:fillRect/>
              </a:stretch>
            </p:blipFill>
            <p:spPr>
              <a:xfrm>
                <a:off x="4928760" y="2724840"/>
                <a:ext cx="119448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8" name="墨迹 17">
                <a:extLst>
                  <a:ext uri="{FF2B5EF4-FFF2-40B4-BE49-F238E27FC236}">
                    <a16:creationId xmlns:a16="http://schemas.microsoft.com/office/drawing/2014/main" id="{EFD006B8-37C2-4196-9C10-43BF9DCAA71B}"/>
                  </a:ext>
                </a:extLst>
              </p14:cNvPr>
              <p14:cNvContentPartPr/>
              <p14:nvPr/>
            </p14:nvContentPartPr>
            <p14:xfrm>
              <a:off x="1004760" y="3589560"/>
              <a:ext cx="4312800" cy="62640"/>
            </p14:xfrm>
          </p:contentPart>
        </mc:Choice>
        <mc:Fallback>
          <p:pic>
            <p:nvPicPr>
              <p:cNvPr id="18" name="墨迹 17">
                <a:extLst>
                  <a:ext uri="{FF2B5EF4-FFF2-40B4-BE49-F238E27FC236}">
                    <a16:creationId xmlns:a16="http://schemas.microsoft.com/office/drawing/2014/main" id="{EFD006B8-37C2-4196-9C10-43BF9DCAA71B}"/>
                  </a:ext>
                </a:extLst>
              </p:cNvPr>
              <p:cNvPicPr/>
              <p:nvPr/>
            </p:nvPicPr>
            <p:blipFill>
              <a:blip r:embed="rId21"/>
              <a:stretch>
                <a:fillRect/>
              </a:stretch>
            </p:blipFill>
            <p:spPr>
              <a:xfrm>
                <a:off x="988920" y="3526200"/>
                <a:ext cx="434412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9" name="墨迹 18">
                <a:extLst>
                  <a:ext uri="{FF2B5EF4-FFF2-40B4-BE49-F238E27FC236}">
                    <a16:creationId xmlns:a16="http://schemas.microsoft.com/office/drawing/2014/main" id="{C344A32B-0E94-4068-BD76-6087699101AF}"/>
                  </a:ext>
                </a:extLst>
              </p14:cNvPr>
              <p14:cNvContentPartPr/>
              <p14:nvPr/>
            </p14:nvContentPartPr>
            <p14:xfrm>
              <a:off x="3714120" y="3138120"/>
              <a:ext cx="395280" cy="17280"/>
            </p14:xfrm>
          </p:contentPart>
        </mc:Choice>
        <mc:Fallback>
          <p:pic>
            <p:nvPicPr>
              <p:cNvPr id="19" name="墨迹 18">
                <a:extLst>
                  <a:ext uri="{FF2B5EF4-FFF2-40B4-BE49-F238E27FC236}">
                    <a16:creationId xmlns:a16="http://schemas.microsoft.com/office/drawing/2014/main" id="{C344A32B-0E94-4068-BD76-6087699101AF}"/>
                  </a:ext>
                </a:extLst>
              </p:cNvPr>
              <p:cNvPicPr/>
              <p:nvPr/>
            </p:nvPicPr>
            <p:blipFill>
              <a:blip r:embed="rId23"/>
              <a:stretch>
                <a:fillRect/>
              </a:stretch>
            </p:blipFill>
            <p:spPr>
              <a:xfrm>
                <a:off x="3698280" y="3074760"/>
                <a:ext cx="426600" cy="1440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 calcmode="lin" valueType="num">
                                      <p:cBhvr additive="base">
                                        <p:cTn id="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custDataLst>
                <p:tags r:id="rId4"/>
              </p:custDataLst>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55" name="稻壳儿春秋广告/盗版必究        原创来源：http://chn.docer.com/works?userid=199329941#!/work_tim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custDataLst>
                <p:tags r:id="rId3"/>
              </p:custDataLst>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69" name="稻壳儿春秋广告/盗版必究        原创来源：http://chn.docer.com/works?userid=199329941#!/work_tim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custDataLst>
                <p:tags r:id="rId2"/>
              </p:custDataLst>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70" name="稻壳儿春秋广告/盗版必究        原创来源：http://chn.docer.com/works?userid=199329941#!/work_tim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5066715" y="348548"/>
            <a:ext cx="2058577" cy="523220"/>
          </a:xfrm>
          <a:prstGeom prst="rect">
            <a:avLst/>
          </a:prstGeom>
          <a:noFill/>
        </p:spPr>
        <p:txBody>
          <a:bodyPr wrap="none" rtlCol="0">
            <a:spAutoFit/>
          </a:bodyPr>
          <a:lstStyle/>
          <a:p>
            <a:pPr algn="ctr"/>
            <a:r>
              <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树莓派</a:t>
            </a:r>
            <a:r>
              <a:rPr lang="en-US" altLang="zh-CN"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Pico?</a:t>
            </a:r>
            <a:endPar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endParaRPr>
          </a:p>
        </p:txBody>
      </p:sp>
      <p:sp>
        <p:nvSpPr>
          <p:cNvPr id="14" name="稻壳儿春秋广告/盗版必究        原创来源：http://chn.docer.com/works?userid=199329941#!/work_time"/>
          <p:cNvSpPr/>
          <p:nvPr>
            <p:custDataLst>
              <p:tags r:id="rId1"/>
            </p:custDataLst>
          </p:nvPr>
        </p:nvSpPr>
        <p:spPr>
          <a:xfrm>
            <a:off x="5152479" y="871768"/>
            <a:ext cx="1887055" cy="307777"/>
          </a:xfrm>
          <a:prstGeom prst="rect">
            <a:avLst/>
          </a:prstGeom>
          <a:effectLst/>
        </p:spPr>
        <p:txBody>
          <a:bodyPr wrap="none">
            <a:spAutoFit/>
          </a:bodyPr>
          <a:lstStyle/>
          <a:p>
            <a:pPr algn="ctr">
              <a:spcBef>
                <a:spcPct val="0"/>
              </a:spcBef>
            </a:pPr>
            <a:r>
              <a:rPr lang="en-US" altLang="zh-CN" sz="1400" dirty="0">
                <a:solidFill>
                  <a:schemeClr val="dk1"/>
                </a:solidFill>
                <a:latin typeface="Times New Roman" panose="02020603050405020304" charset="0"/>
                <a:ea typeface="汉仪长宋简" panose="02010600000101010101" charset="-122"/>
                <a:cs typeface="851tegakizatsu" panose="02000600000000000000" pitchFamily="2" charset="-122"/>
              </a:rPr>
              <a:t>What is Raspberry Pico</a:t>
            </a:r>
          </a:p>
        </p:txBody>
      </p:sp>
      <p:grpSp>
        <p:nvGrpSpPr>
          <p:cNvPr id="16" name="组合 15">
            <a:extLst>
              <a:ext uri="{FF2B5EF4-FFF2-40B4-BE49-F238E27FC236}">
                <a16:creationId xmlns:a16="http://schemas.microsoft.com/office/drawing/2014/main" id="{98AD4DF5-AD4A-44E5-BA22-ED9A2A171DA2}"/>
              </a:ext>
            </a:extLst>
          </p:cNvPr>
          <p:cNvGrpSpPr/>
          <p:nvPr/>
        </p:nvGrpSpPr>
        <p:grpSpPr>
          <a:xfrm>
            <a:off x="349686" y="4335335"/>
            <a:ext cx="3708066" cy="892805"/>
            <a:chOff x="349686" y="4335335"/>
            <a:chExt cx="3708066" cy="892805"/>
          </a:xfrm>
        </p:grpSpPr>
        <p:sp>
          <p:nvSpPr>
            <p:cNvPr id="8" name="矩形 7">
              <a:extLst>
                <a:ext uri="{FF2B5EF4-FFF2-40B4-BE49-F238E27FC236}">
                  <a16:creationId xmlns:a16="http://schemas.microsoft.com/office/drawing/2014/main" id="{86CAA88E-70BD-4F55-BB62-1F9E04240C51}"/>
                </a:ext>
              </a:extLst>
            </p:cNvPr>
            <p:cNvSpPr/>
            <p:nvPr/>
          </p:nvSpPr>
          <p:spPr>
            <a:xfrm>
              <a:off x="1144884" y="4335335"/>
              <a:ext cx="2109873"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zh-CN" altLang="en-US" dirty="0">
                  <a:solidFill>
                    <a:schemeClr val="accent1">
                      <a:lumMod val="75000"/>
                    </a:schemeClr>
                  </a:solidFill>
                  <a:hlinkClick r:id="rId9">
                    <a:extLst>
                      <a:ext uri="{A12FA001-AC4F-418D-AE19-62706E023703}">
                        <ahyp:hlinkClr xmlns:ahyp="http://schemas.microsoft.com/office/drawing/2018/hyperlinkcolor" val="tx"/>
                      </a:ext>
                    </a:extLst>
                  </a:hlinkClick>
                </a:rPr>
                <a:t>树莓派 </a:t>
              </a:r>
              <a:r>
                <a:rPr lang="en-US" altLang="zh-CN" dirty="0">
                  <a:solidFill>
                    <a:schemeClr val="accent1">
                      <a:lumMod val="75000"/>
                    </a:schemeClr>
                  </a:solidFill>
                  <a:hlinkClick r:id="rId9">
                    <a:extLst>
                      <a:ext uri="{A12FA001-AC4F-418D-AE19-62706E023703}">
                        <ahyp:hlinkClr xmlns:ahyp="http://schemas.microsoft.com/office/drawing/2018/hyperlinkcolor" val="tx"/>
                      </a:ext>
                    </a:extLst>
                  </a:hlinkClick>
                </a:rPr>
                <a:t>Pico </a:t>
              </a:r>
              <a:r>
                <a:rPr lang="zh-CN" altLang="en-US" dirty="0">
                  <a:solidFill>
                    <a:schemeClr val="accent1">
                      <a:lumMod val="75000"/>
                    </a:schemeClr>
                  </a:solidFill>
                  <a:hlinkClick r:id="rId9">
                    <a:extLst>
                      <a:ext uri="{A12FA001-AC4F-418D-AE19-62706E023703}">
                        <ahyp:hlinkClr xmlns:ahyp="http://schemas.microsoft.com/office/drawing/2018/hyperlinkcolor" val="tx"/>
                      </a:ext>
                    </a:extLst>
                  </a:hlinkClick>
                </a:rPr>
                <a:t>中文站</a:t>
              </a:r>
              <a:endParaRPr lang="zh-CN" altLang="en-US" dirty="0">
                <a:solidFill>
                  <a:schemeClr val="accent1">
                    <a:lumMod val="75000"/>
                  </a:schemeClr>
                </a:solidFill>
              </a:endParaRPr>
            </a:p>
          </p:txBody>
        </p:sp>
        <p:sp>
          <p:nvSpPr>
            <p:cNvPr id="10" name="矩形 9">
              <a:extLst>
                <a:ext uri="{FF2B5EF4-FFF2-40B4-BE49-F238E27FC236}">
                  <a16:creationId xmlns:a16="http://schemas.microsoft.com/office/drawing/2014/main" id="{7EA8478F-666C-4BD4-A39A-C970FCD36DAB}"/>
                </a:ext>
              </a:extLst>
            </p:cNvPr>
            <p:cNvSpPr/>
            <p:nvPr/>
          </p:nvSpPr>
          <p:spPr>
            <a:xfrm>
              <a:off x="349686" y="4858808"/>
              <a:ext cx="3708066"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altLang="zh-CN" dirty="0">
                  <a:solidFill>
                    <a:schemeClr val="accent1">
                      <a:lumMod val="75000"/>
                    </a:schemeClr>
                  </a:solidFill>
                  <a:hlinkClick r:id="rId10">
                    <a:extLst>
                      <a:ext uri="{A12FA001-AC4F-418D-AE19-62706E023703}">
                        <ahyp:hlinkClr xmlns:ahyp="http://schemas.microsoft.com/office/drawing/2018/hyperlinkcolor" val="tx"/>
                      </a:ext>
                    </a:extLst>
                  </a:hlinkClick>
                </a:rPr>
                <a:t>Raspberry Pi Pico - </a:t>
              </a:r>
              <a:r>
                <a:rPr lang="en-US" altLang="zh-CN" dirty="0" err="1">
                  <a:solidFill>
                    <a:schemeClr val="accent1">
                      <a:lumMod val="75000"/>
                    </a:schemeClr>
                  </a:solidFill>
                  <a:hlinkClick r:id="rId10">
                    <a:extLst>
                      <a:ext uri="{A12FA001-AC4F-418D-AE19-62706E023703}">
                        <ahyp:hlinkClr xmlns:ahyp="http://schemas.microsoft.com/office/drawing/2018/hyperlinkcolor" val="tx"/>
                      </a:ext>
                    </a:extLst>
                  </a:hlinkClick>
                </a:rPr>
                <a:t>Waveshare</a:t>
              </a:r>
              <a:r>
                <a:rPr lang="en-US" altLang="zh-CN" dirty="0">
                  <a:solidFill>
                    <a:schemeClr val="accent1">
                      <a:lumMod val="75000"/>
                    </a:schemeClr>
                  </a:solidFill>
                  <a:hlinkClick r:id="rId10">
                    <a:extLst>
                      <a:ext uri="{A12FA001-AC4F-418D-AE19-62706E023703}">
                        <ahyp:hlinkClr xmlns:ahyp="http://schemas.microsoft.com/office/drawing/2018/hyperlinkcolor" val="tx"/>
                      </a:ext>
                    </a:extLst>
                  </a:hlinkClick>
                </a:rPr>
                <a:t> Wiki</a:t>
              </a:r>
              <a:endParaRPr lang="zh-CN" altLang="en-US" dirty="0">
                <a:solidFill>
                  <a:schemeClr val="accent1">
                    <a:lumMod val="75000"/>
                  </a:schemeClr>
                </a:solidFill>
              </a:endParaRPr>
            </a:p>
          </p:txBody>
        </p:sp>
      </p:grpSp>
      <p:grpSp>
        <p:nvGrpSpPr>
          <p:cNvPr id="6" name="组合 5">
            <a:extLst>
              <a:ext uri="{FF2B5EF4-FFF2-40B4-BE49-F238E27FC236}">
                <a16:creationId xmlns:a16="http://schemas.microsoft.com/office/drawing/2014/main" id="{4B43F174-8CD2-4D0F-AAC7-94F556A09586}"/>
              </a:ext>
            </a:extLst>
          </p:cNvPr>
          <p:cNvGrpSpPr/>
          <p:nvPr/>
        </p:nvGrpSpPr>
        <p:grpSpPr>
          <a:xfrm>
            <a:off x="484543" y="1327927"/>
            <a:ext cx="10403590" cy="2853267"/>
            <a:chOff x="484543" y="1327927"/>
            <a:chExt cx="10403590" cy="2853267"/>
          </a:xfrm>
        </p:grpSpPr>
        <p:sp>
          <p:nvSpPr>
            <p:cNvPr id="5" name="文本框 4">
              <a:extLst>
                <a:ext uri="{FF2B5EF4-FFF2-40B4-BE49-F238E27FC236}">
                  <a16:creationId xmlns:a16="http://schemas.microsoft.com/office/drawing/2014/main" id="{95422639-F657-48C2-88EE-426CEECDE7D9}"/>
                </a:ext>
              </a:extLst>
            </p:cNvPr>
            <p:cNvSpPr txBox="1"/>
            <p:nvPr/>
          </p:nvSpPr>
          <p:spPr>
            <a:xfrm>
              <a:off x="4174757" y="1379692"/>
              <a:ext cx="697627" cy="400110"/>
            </a:xfrm>
            <a:prstGeom prst="rect">
              <a:avLst/>
            </a:prstGeom>
            <a:noFill/>
          </p:spPr>
          <p:txBody>
            <a:bodyPr wrap="none" rtlCol="0">
              <a:spAutoFit/>
            </a:bodyPr>
            <a:lstStyle/>
            <a:p>
              <a:r>
                <a:rPr lang="zh-CN" altLang="en-US" sz="2000" b="1" dirty="0">
                  <a:solidFill>
                    <a:schemeClr val="accent1">
                      <a:lumMod val="75000"/>
                    </a:schemeClr>
                  </a:solidFill>
                </a:rPr>
                <a:t>介绍</a:t>
              </a:r>
            </a:p>
          </p:txBody>
        </p:sp>
        <p:pic>
          <p:nvPicPr>
            <p:cNvPr id="7" name="图片 6">
              <a:extLst>
                <a:ext uri="{FF2B5EF4-FFF2-40B4-BE49-F238E27FC236}">
                  <a16:creationId xmlns:a16="http://schemas.microsoft.com/office/drawing/2014/main" id="{2B29F17E-5459-4470-BC05-BF7A91273AAB}"/>
                </a:ext>
              </a:extLst>
            </p:cNvPr>
            <p:cNvPicPr>
              <a:picLocks noChangeAspect="1"/>
            </p:cNvPicPr>
            <p:nvPr/>
          </p:nvPicPr>
          <p:blipFill>
            <a:blip r:embed="rId11"/>
            <a:stretch>
              <a:fillRect/>
            </a:stretch>
          </p:blipFill>
          <p:spPr>
            <a:xfrm>
              <a:off x="484543" y="1327927"/>
              <a:ext cx="3573209" cy="2853267"/>
            </a:xfrm>
            <a:prstGeom prst="rect">
              <a:avLst/>
            </a:prstGeom>
          </p:spPr>
        </p:pic>
        <p:sp>
          <p:nvSpPr>
            <p:cNvPr id="11" name="矩形 10">
              <a:extLst>
                <a:ext uri="{FF2B5EF4-FFF2-40B4-BE49-F238E27FC236}">
                  <a16:creationId xmlns:a16="http://schemas.microsoft.com/office/drawing/2014/main" id="{08FCBD26-6E1D-4A39-89AD-8BC779D5DDE6}"/>
                </a:ext>
              </a:extLst>
            </p:cNvPr>
            <p:cNvSpPr/>
            <p:nvPr/>
          </p:nvSpPr>
          <p:spPr>
            <a:xfrm>
              <a:off x="4174757" y="1779802"/>
              <a:ext cx="6713376" cy="2301977"/>
            </a:xfrm>
            <a:prstGeom prst="rect">
              <a:avLst/>
            </a:prstGeom>
          </p:spPr>
          <p:txBody>
            <a:bodyPr wrap="square">
              <a:spAutoFit/>
            </a:bodyPr>
            <a:lstStyle/>
            <a:p>
              <a:pPr algn="just">
                <a:lnSpc>
                  <a:spcPct val="130000"/>
                </a:lnSpc>
              </a:pPr>
              <a:r>
                <a:rPr lang="en-US" altLang="zh-CN" sz="1600" dirty="0">
                  <a:solidFill>
                    <a:srgbClr val="333333"/>
                  </a:solidFill>
                  <a:latin typeface="更纱黑体 SC" panose="02000500000000000000" pitchFamily="2" charset="-122"/>
                  <a:ea typeface="更纱黑体 SC" panose="02000500000000000000" pitchFamily="2" charset="-122"/>
                  <a:cs typeface="更纱黑体 SC" panose="02000500000000000000" pitchFamily="2" charset="-122"/>
                </a:rPr>
                <a:t>Raspberry Pi Pico </a:t>
              </a:r>
              <a:r>
                <a:rPr lang="zh-CN" altLang="en-US" sz="1600" dirty="0">
                  <a:solidFill>
                    <a:srgbClr val="333333"/>
                  </a:solidFill>
                  <a:latin typeface="更纱黑体 SC" panose="02000500000000000000" pitchFamily="2" charset="-122"/>
                  <a:ea typeface="更纱黑体 SC" panose="02000500000000000000" pitchFamily="2" charset="-122"/>
                  <a:cs typeface="更纱黑体 SC" panose="02000500000000000000" pitchFamily="2" charset="-122"/>
                </a:rPr>
                <a:t>是一款树莓派官方设计的低成本，高性能的微控制器开发板，具有灵活数字接口。硬件上，采用 </a:t>
              </a:r>
              <a:r>
                <a:rPr lang="en-US" altLang="zh-CN" sz="1600" dirty="0">
                  <a:solidFill>
                    <a:srgbClr val="333333"/>
                  </a:solidFill>
                  <a:latin typeface="更纱黑体 SC" panose="02000500000000000000" pitchFamily="2" charset="-122"/>
                  <a:ea typeface="更纱黑体 SC" panose="02000500000000000000" pitchFamily="2" charset="-122"/>
                  <a:cs typeface="更纱黑体 SC" panose="02000500000000000000" pitchFamily="2" charset="-122"/>
                </a:rPr>
                <a:t>Raspberry Pi </a:t>
              </a:r>
              <a:r>
                <a:rPr lang="zh-CN" altLang="en-US" sz="1600" dirty="0">
                  <a:solidFill>
                    <a:srgbClr val="333333"/>
                  </a:solidFill>
                  <a:latin typeface="更纱黑体 SC" panose="02000500000000000000" pitchFamily="2" charset="-122"/>
                  <a:ea typeface="更纱黑体 SC" panose="02000500000000000000" pitchFamily="2" charset="-122"/>
                  <a:cs typeface="更纱黑体 SC" panose="02000500000000000000" pitchFamily="2" charset="-122"/>
                </a:rPr>
                <a:t>官方自主研发的 </a:t>
              </a:r>
              <a:r>
                <a:rPr lang="en-US" altLang="zh-CN" sz="1600" dirty="0">
                  <a:solidFill>
                    <a:srgbClr val="333333"/>
                  </a:solidFill>
                  <a:latin typeface="更纱黑体 SC" panose="02000500000000000000" pitchFamily="2" charset="-122"/>
                  <a:ea typeface="更纱黑体 SC" panose="02000500000000000000" pitchFamily="2" charset="-122"/>
                  <a:cs typeface="更纱黑体 SC" panose="02000500000000000000" pitchFamily="2" charset="-122"/>
                </a:rPr>
                <a:t>RP2040 </a:t>
              </a:r>
              <a:r>
                <a:rPr lang="zh-CN" altLang="en-US" sz="1600" dirty="0">
                  <a:solidFill>
                    <a:srgbClr val="333333"/>
                  </a:solidFill>
                  <a:latin typeface="更纱黑体 SC" panose="02000500000000000000" pitchFamily="2" charset="-122"/>
                  <a:ea typeface="更纱黑体 SC" panose="02000500000000000000" pitchFamily="2" charset="-122"/>
                  <a:cs typeface="更纱黑体 SC" panose="02000500000000000000" pitchFamily="2" charset="-122"/>
                </a:rPr>
                <a:t>微控制器芯片，搭载了</a:t>
              </a:r>
              <a:r>
                <a:rPr lang="en-US" altLang="zh-CN" sz="1600" dirty="0">
                  <a:solidFill>
                    <a:srgbClr val="333333"/>
                  </a:solidFill>
                  <a:latin typeface="更纱黑体 SC" panose="02000500000000000000" pitchFamily="2" charset="-122"/>
                  <a:ea typeface="更纱黑体 SC" panose="02000500000000000000" pitchFamily="2" charset="-122"/>
                  <a:cs typeface="更纱黑体 SC" panose="02000500000000000000" pitchFamily="2" charset="-122"/>
                </a:rPr>
                <a:t>ARM Cortex M0 + </a:t>
              </a:r>
              <a:r>
                <a:rPr lang="zh-CN" altLang="en-US" sz="1600" dirty="0">
                  <a:solidFill>
                    <a:srgbClr val="333333"/>
                  </a:solidFill>
                  <a:latin typeface="更纱黑体 SC" panose="02000500000000000000" pitchFamily="2" charset="-122"/>
                  <a:ea typeface="更纱黑体 SC" panose="02000500000000000000" pitchFamily="2" charset="-122"/>
                  <a:cs typeface="更纱黑体 SC" panose="02000500000000000000" pitchFamily="2" charset="-122"/>
                </a:rPr>
                <a:t>双核处理器，高达 </a:t>
              </a:r>
              <a:r>
                <a:rPr lang="en-US" altLang="zh-CN" sz="1600" dirty="0">
                  <a:solidFill>
                    <a:srgbClr val="333333"/>
                  </a:solidFill>
                  <a:latin typeface="更纱黑体 SC" panose="02000500000000000000" pitchFamily="2" charset="-122"/>
                  <a:ea typeface="更纱黑体 SC" panose="02000500000000000000" pitchFamily="2" charset="-122"/>
                  <a:cs typeface="更纱黑体 SC" panose="02000500000000000000" pitchFamily="2" charset="-122"/>
                </a:rPr>
                <a:t>133MHz </a:t>
              </a:r>
              <a:r>
                <a:rPr lang="zh-CN" altLang="en-US" sz="1600" dirty="0">
                  <a:solidFill>
                    <a:srgbClr val="333333"/>
                  </a:solidFill>
                  <a:latin typeface="更纱黑体 SC" panose="02000500000000000000" pitchFamily="2" charset="-122"/>
                  <a:ea typeface="更纱黑体 SC" panose="02000500000000000000" pitchFamily="2" charset="-122"/>
                  <a:cs typeface="更纱黑体 SC" panose="02000500000000000000" pitchFamily="2" charset="-122"/>
                </a:rPr>
                <a:t>的运行频率，内置了 </a:t>
              </a:r>
              <a:r>
                <a:rPr lang="en-US" altLang="zh-CN" sz="1600" dirty="0">
                  <a:solidFill>
                    <a:srgbClr val="333333"/>
                  </a:solidFill>
                  <a:latin typeface="更纱黑体 SC" panose="02000500000000000000" pitchFamily="2" charset="-122"/>
                  <a:ea typeface="更纱黑体 SC" panose="02000500000000000000" pitchFamily="2" charset="-122"/>
                  <a:cs typeface="更纱黑体 SC" panose="02000500000000000000" pitchFamily="2" charset="-122"/>
                </a:rPr>
                <a:t>264KB </a:t>
              </a:r>
              <a:r>
                <a:rPr lang="zh-CN" altLang="en-US" sz="1600" dirty="0">
                  <a:solidFill>
                    <a:srgbClr val="333333"/>
                  </a:solidFill>
                  <a:latin typeface="更纱黑体 SC" panose="02000500000000000000" pitchFamily="2" charset="-122"/>
                  <a:ea typeface="更纱黑体 SC" panose="02000500000000000000" pitchFamily="2" charset="-122"/>
                  <a:cs typeface="更纱黑体 SC" panose="02000500000000000000" pitchFamily="2" charset="-122"/>
                </a:rPr>
                <a:t>的 </a:t>
              </a:r>
              <a:r>
                <a:rPr lang="en-US" altLang="zh-CN" sz="1600" dirty="0">
                  <a:solidFill>
                    <a:srgbClr val="333333"/>
                  </a:solidFill>
                  <a:latin typeface="更纱黑体 SC" panose="02000500000000000000" pitchFamily="2" charset="-122"/>
                  <a:ea typeface="更纱黑体 SC" panose="02000500000000000000" pitchFamily="2" charset="-122"/>
                  <a:cs typeface="更纱黑体 SC" panose="02000500000000000000" pitchFamily="2" charset="-122"/>
                </a:rPr>
                <a:t>SRAM </a:t>
              </a:r>
              <a:r>
                <a:rPr lang="zh-CN" altLang="en-US" sz="1600" dirty="0">
                  <a:solidFill>
                    <a:srgbClr val="333333"/>
                  </a:solidFill>
                  <a:latin typeface="更纱黑体 SC" panose="02000500000000000000" pitchFamily="2" charset="-122"/>
                  <a:ea typeface="更纱黑体 SC" panose="02000500000000000000" pitchFamily="2" charset="-122"/>
                  <a:cs typeface="更纱黑体 SC" panose="02000500000000000000" pitchFamily="2" charset="-122"/>
                </a:rPr>
                <a:t>和 </a:t>
              </a:r>
              <a:r>
                <a:rPr lang="en-US" altLang="zh-CN" sz="1600" dirty="0">
                  <a:solidFill>
                    <a:srgbClr val="333333"/>
                  </a:solidFill>
                  <a:latin typeface="更纱黑体 SC" panose="02000500000000000000" pitchFamily="2" charset="-122"/>
                  <a:ea typeface="更纱黑体 SC" panose="02000500000000000000" pitchFamily="2" charset="-122"/>
                  <a:cs typeface="更纱黑体 SC" panose="02000500000000000000" pitchFamily="2" charset="-122"/>
                </a:rPr>
                <a:t>2MB </a:t>
              </a:r>
              <a:r>
                <a:rPr lang="zh-CN" altLang="en-US" sz="1600" dirty="0">
                  <a:solidFill>
                    <a:srgbClr val="333333"/>
                  </a:solidFill>
                  <a:latin typeface="更纱黑体 SC" panose="02000500000000000000" pitchFamily="2" charset="-122"/>
                  <a:ea typeface="更纱黑体 SC" panose="02000500000000000000" pitchFamily="2" charset="-122"/>
                  <a:cs typeface="更纱黑体 SC" panose="02000500000000000000" pitchFamily="2" charset="-122"/>
                </a:rPr>
                <a:t>的内存，还板载有多达 </a:t>
              </a:r>
              <a:r>
                <a:rPr lang="en-US" altLang="zh-CN" sz="1600" dirty="0">
                  <a:solidFill>
                    <a:srgbClr val="333333"/>
                  </a:solidFill>
                  <a:latin typeface="更纱黑体 SC" panose="02000500000000000000" pitchFamily="2" charset="-122"/>
                  <a:ea typeface="更纱黑体 SC" panose="02000500000000000000" pitchFamily="2" charset="-122"/>
                  <a:cs typeface="更纱黑体 SC" panose="02000500000000000000" pitchFamily="2" charset="-122"/>
                </a:rPr>
                <a:t>26 </a:t>
              </a:r>
              <a:r>
                <a:rPr lang="zh-CN" altLang="en-US" sz="1600" dirty="0">
                  <a:solidFill>
                    <a:srgbClr val="333333"/>
                  </a:solidFill>
                  <a:latin typeface="更纱黑体 SC" panose="02000500000000000000" pitchFamily="2" charset="-122"/>
                  <a:ea typeface="更纱黑体 SC" panose="02000500000000000000" pitchFamily="2" charset="-122"/>
                  <a:cs typeface="更纱黑体 SC" panose="02000500000000000000" pitchFamily="2" charset="-122"/>
                </a:rPr>
                <a:t>个多功能的 </a:t>
              </a:r>
              <a:r>
                <a:rPr lang="en-US" altLang="zh-CN" sz="1600" dirty="0">
                  <a:solidFill>
                    <a:srgbClr val="333333"/>
                  </a:solidFill>
                  <a:latin typeface="更纱黑体 SC" panose="02000500000000000000" pitchFamily="2" charset="-122"/>
                  <a:ea typeface="更纱黑体 SC" panose="02000500000000000000" pitchFamily="2" charset="-122"/>
                  <a:cs typeface="更纱黑体 SC" panose="02000500000000000000" pitchFamily="2" charset="-122"/>
                </a:rPr>
                <a:t>GPIO </a:t>
              </a:r>
              <a:r>
                <a:rPr lang="zh-CN" altLang="en-US" sz="1600" dirty="0">
                  <a:solidFill>
                    <a:srgbClr val="333333"/>
                  </a:solidFill>
                  <a:latin typeface="更纱黑体 SC" panose="02000500000000000000" pitchFamily="2" charset="-122"/>
                  <a:ea typeface="更纱黑体 SC" panose="02000500000000000000" pitchFamily="2" charset="-122"/>
                  <a:cs typeface="更纱黑体 SC" panose="02000500000000000000" pitchFamily="2" charset="-122"/>
                </a:rPr>
                <a:t>引脚。软件上，可选择树莓派提供的 </a:t>
              </a:r>
              <a:r>
                <a:rPr lang="en-US" altLang="zh-CN" sz="1600" dirty="0">
                  <a:solidFill>
                    <a:srgbClr val="333333"/>
                  </a:solidFill>
                  <a:latin typeface="更纱黑体 SC" panose="02000500000000000000" pitchFamily="2" charset="-122"/>
                  <a:ea typeface="更纱黑体 SC" panose="02000500000000000000" pitchFamily="2" charset="-122"/>
                  <a:cs typeface="更纱黑体 SC" panose="02000500000000000000" pitchFamily="2" charset="-122"/>
                </a:rPr>
                <a:t>C/C++ SDK</a:t>
              </a:r>
              <a:r>
                <a:rPr lang="zh-CN" altLang="en-US" sz="1600" dirty="0">
                  <a:solidFill>
                    <a:srgbClr val="333333"/>
                  </a:solidFill>
                  <a:latin typeface="更纱黑体 SC" panose="02000500000000000000" pitchFamily="2" charset="-122"/>
                  <a:ea typeface="更纱黑体 SC" panose="02000500000000000000" pitchFamily="2" charset="-122"/>
                  <a:cs typeface="更纱黑体 SC" panose="02000500000000000000" pitchFamily="2" charset="-122"/>
                </a:rPr>
                <a:t>，或者使用 </a:t>
              </a:r>
              <a:r>
                <a:rPr lang="en-US" altLang="zh-CN" sz="1600" dirty="0">
                  <a:solidFill>
                    <a:srgbClr val="333333"/>
                  </a:solidFill>
                  <a:latin typeface="更纱黑体 SC" panose="02000500000000000000" pitchFamily="2" charset="-122"/>
                  <a:ea typeface="更纱黑体 SC" panose="02000500000000000000" pitchFamily="2" charset="-122"/>
                  <a:cs typeface="更纱黑体 SC" panose="02000500000000000000" pitchFamily="2" charset="-122"/>
                </a:rPr>
                <a:t>MicroPython </a:t>
              </a:r>
              <a:r>
                <a:rPr lang="zh-CN" altLang="en-US" sz="1600" dirty="0">
                  <a:solidFill>
                    <a:srgbClr val="333333"/>
                  </a:solidFill>
                  <a:latin typeface="更纱黑体 SC" panose="02000500000000000000" pitchFamily="2" charset="-122"/>
                  <a:ea typeface="更纱黑体 SC" panose="02000500000000000000" pitchFamily="2" charset="-122"/>
                  <a:cs typeface="更纱黑体 SC" panose="02000500000000000000" pitchFamily="2" charset="-122"/>
                </a:rPr>
                <a:t>进行开发，且配套有完善的开发资料教程，可方便快速入门开发，并嵌入应用到产品中。</a:t>
              </a:r>
              <a:endParaRPr lang="zh-CN" altLang="en-US" sz="1600" dirty="0">
                <a:latin typeface="更纱黑体 SC" panose="02000500000000000000" pitchFamily="2" charset="-122"/>
                <a:ea typeface="更纱黑体 SC" panose="02000500000000000000" pitchFamily="2" charset="-122"/>
                <a:cs typeface="更纱黑体 SC" panose="02000500000000000000" pitchFamily="2" charset="-122"/>
              </a:endParaRPr>
            </a:p>
          </p:txBody>
        </p:sp>
      </p:grpSp>
      <p:grpSp>
        <p:nvGrpSpPr>
          <p:cNvPr id="9" name="组合 8">
            <a:extLst>
              <a:ext uri="{FF2B5EF4-FFF2-40B4-BE49-F238E27FC236}">
                <a16:creationId xmlns:a16="http://schemas.microsoft.com/office/drawing/2014/main" id="{BCCF214F-0E87-4B64-8554-82F3C38F9557}"/>
              </a:ext>
            </a:extLst>
          </p:cNvPr>
          <p:cNvGrpSpPr/>
          <p:nvPr/>
        </p:nvGrpSpPr>
        <p:grpSpPr>
          <a:xfrm>
            <a:off x="4174757" y="4265115"/>
            <a:ext cx="7419768" cy="909364"/>
            <a:chOff x="4174757" y="4265115"/>
            <a:chExt cx="7419768" cy="909364"/>
          </a:xfrm>
        </p:grpSpPr>
        <p:sp>
          <p:nvSpPr>
            <p:cNvPr id="12" name="文本框 11">
              <a:extLst>
                <a:ext uri="{FF2B5EF4-FFF2-40B4-BE49-F238E27FC236}">
                  <a16:creationId xmlns:a16="http://schemas.microsoft.com/office/drawing/2014/main" id="{E2CD3CC4-42B0-4605-ACA5-B124B55C86F3}"/>
                </a:ext>
              </a:extLst>
            </p:cNvPr>
            <p:cNvSpPr txBox="1"/>
            <p:nvPr/>
          </p:nvSpPr>
          <p:spPr>
            <a:xfrm>
              <a:off x="4174757" y="4265115"/>
              <a:ext cx="1723549" cy="400110"/>
            </a:xfrm>
            <a:prstGeom prst="rect">
              <a:avLst/>
            </a:prstGeom>
            <a:noFill/>
          </p:spPr>
          <p:txBody>
            <a:bodyPr wrap="none" rtlCol="0">
              <a:spAutoFit/>
            </a:bodyPr>
            <a:lstStyle/>
            <a:p>
              <a:r>
                <a:rPr lang="zh-CN" altLang="en-US" sz="2000" b="1" dirty="0">
                  <a:solidFill>
                    <a:schemeClr val="accent1">
                      <a:lumMod val="75000"/>
                    </a:schemeClr>
                  </a:solidFill>
                </a:rPr>
                <a:t>它能干什么？</a:t>
              </a:r>
            </a:p>
          </p:txBody>
        </p:sp>
        <p:sp>
          <p:nvSpPr>
            <p:cNvPr id="15" name="文本框 14">
              <a:extLst>
                <a:ext uri="{FF2B5EF4-FFF2-40B4-BE49-F238E27FC236}">
                  <a16:creationId xmlns:a16="http://schemas.microsoft.com/office/drawing/2014/main" id="{29E440DF-626C-4744-8921-022448033629}"/>
                </a:ext>
              </a:extLst>
            </p:cNvPr>
            <p:cNvSpPr txBox="1"/>
            <p:nvPr/>
          </p:nvSpPr>
          <p:spPr>
            <a:xfrm>
              <a:off x="4175506" y="4805147"/>
              <a:ext cx="7419019" cy="369332"/>
            </a:xfrm>
            <a:prstGeom prst="rect">
              <a:avLst/>
            </a:prstGeom>
            <a:noFill/>
          </p:spPr>
          <p:txBody>
            <a:bodyPr wrap="none" rtlCol="0">
              <a:spAutoFit/>
            </a:bodyPr>
            <a:lstStyle/>
            <a:p>
              <a:r>
                <a:rPr lang="zh-CN" altLang="en-US" dirty="0"/>
                <a:t>桌面时钟，寻迹小车，游戏机，智慧家居</a:t>
              </a:r>
              <a:r>
                <a:rPr lang="en-US" altLang="zh-CN" dirty="0"/>
                <a:t>……</a:t>
              </a:r>
              <a:r>
                <a:rPr lang="zh-CN" altLang="en-US" dirty="0"/>
                <a:t>开动你的脑洞，潜力无限。</a:t>
              </a:r>
            </a:p>
          </p:txBody>
        </p:sp>
      </p:grpSp>
      <mc:AlternateContent xmlns:mc="http://schemas.openxmlformats.org/markup-compatibility/2006">
        <mc:Choice xmlns:p14="http://schemas.microsoft.com/office/powerpoint/2010/main" Requires="p14">
          <p:contentPart p14:bwMode="auto" r:id="rId12">
            <p14:nvContentPartPr>
              <p14:cNvPr id="17" name="墨迹 16">
                <a:extLst>
                  <a:ext uri="{FF2B5EF4-FFF2-40B4-BE49-F238E27FC236}">
                    <a16:creationId xmlns:a16="http://schemas.microsoft.com/office/drawing/2014/main" id="{154DED87-9B86-4358-BB04-1BF6174460AA}"/>
                  </a:ext>
                </a:extLst>
              </p14:cNvPr>
              <p14:cNvContentPartPr/>
              <p14:nvPr/>
            </p14:nvContentPartPr>
            <p14:xfrm>
              <a:off x="3166560" y="1653840"/>
              <a:ext cx="147240" cy="141480"/>
            </p14:xfrm>
          </p:contentPart>
        </mc:Choice>
        <mc:Fallback>
          <p:pic>
            <p:nvPicPr>
              <p:cNvPr id="17" name="墨迹 16">
                <a:extLst>
                  <a:ext uri="{FF2B5EF4-FFF2-40B4-BE49-F238E27FC236}">
                    <a16:creationId xmlns:a16="http://schemas.microsoft.com/office/drawing/2014/main" id="{154DED87-9B86-4358-BB04-1BF6174460AA}"/>
                  </a:ext>
                </a:extLst>
              </p:cNvPr>
              <p:cNvPicPr/>
              <p:nvPr/>
            </p:nvPicPr>
            <p:blipFill>
              <a:blip r:embed="rId13"/>
              <a:stretch>
                <a:fillRect/>
              </a:stretch>
            </p:blipFill>
            <p:spPr>
              <a:xfrm>
                <a:off x="3150720" y="1590480"/>
                <a:ext cx="17856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8" name="墨迹 17">
                <a:extLst>
                  <a:ext uri="{FF2B5EF4-FFF2-40B4-BE49-F238E27FC236}">
                    <a16:creationId xmlns:a16="http://schemas.microsoft.com/office/drawing/2014/main" id="{872D9AF8-59C9-48EB-B7D0-D3B89A04A41C}"/>
                  </a:ext>
                </a:extLst>
              </p14:cNvPr>
              <p14:cNvContentPartPr/>
              <p14:nvPr/>
            </p14:nvContentPartPr>
            <p14:xfrm>
              <a:off x="2505960" y="1811880"/>
              <a:ext cx="243360" cy="265320"/>
            </p14:xfrm>
          </p:contentPart>
        </mc:Choice>
        <mc:Fallback>
          <p:pic>
            <p:nvPicPr>
              <p:cNvPr id="18" name="墨迹 17">
                <a:extLst>
                  <a:ext uri="{FF2B5EF4-FFF2-40B4-BE49-F238E27FC236}">
                    <a16:creationId xmlns:a16="http://schemas.microsoft.com/office/drawing/2014/main" id="{872D9AF8-59C9-48EB-B7D0-D3B89A04A41C}"/>
                  </a:ext>
                </a:extLst>
              </p:cNvPr>
              <p:cNvPicPr/>
              <p:nvPr/>
            </p:nvPicPr>
            <p:blipFill>
              <a:blip r:embed="rId15"/>
              <a:stretch>
                <a:fillRect/>
              </a:stretch>
            </p:blipFill>
            <p:spPr>
              <a:xfrm>
                <a:off x="2490120" y="1748520"/>
                <a:ext cx="274680" cy="3920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9" name="墨迹 18">
                <a:extLst>
                  <a:ext uri="{FF2B5EF4-FFF2-40B4-BE49-F238E27FC236}">
                    <a16:creationId xmlns:a16="http://schemas.microsoft.com/office/drawing/2014/main" id="{A825504F-A46F-4047-A229-8DB3DEAB8B23}"/>
                  </a:ext>
                </a:extLst>
              </p14:cNvPr>
              <p14:cNvContentPartPr/>
              <p14:nvPr/>
            </p14:nvContentPartPr>
            <p14:xfrm>
              <a:off x="7027200" y="2150280"/>
              <a:ext cx="4104000" cy="158400"/>
            </p14:xfrm>
          </p:contentPart>
        </mc:Choice>
        <mc:Fallback>
          <p:pic>
            <p:nvPicPr>
              <p:cNvPr id="19" name="墨迹 18">
                <a:extLst>
                  <a:ext uri="{FF2B5EF4-FFF2-40B4-BE49-F238E27FC236}">
                    <a16:creationId xmlns:a16="http://schemas.microsoft.com/office/drawing/2014/main" id="{A825504F-A46F-4047-A229-8DB3DEAB8B23}"/>
                  </a:ext>
                </a:extLst>
              </p:cNvPr>
              <p:cNvPicPr/>
              <p:nvPr/>
            </p:nvPicPr>
            <p:blipFill>
              <a:blip r:embed="rId17"/>
              <a:stretch>
                <a:fillRect/>
              </a:stretch>
            </p:blipFill>
            <p:spPr>
              <a:xfrm>
                <a:off x="7011360" y="2086920"/>
                <a:ext cx="413532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0" name="墨迹 19">
                <a:extLst>
                  <a:ext uri="{FF2B5EF4-FFF2-40B4-BE49-F238E27FC236}">
                    <a16:creationId xmlns:a16="http://schemas.microsoft.com/office/drawing/2014/main" id="{DE4D59EE-9FE3-4C8B-8061-95C0E0102EEE}"/>
                  </a:ext>
                </a:extLst>
              </p14:cNvPr>
              <p14:cNvContentPartPr/>
              <p14:nvPr/>
            </p14:nvContentPartPr>
            <p14:xfrm>
              <a:off x="4368960" y="2590560"/>
              <a:ext cx="6180840" cy="90720"/>
            </p14:xfrm>
          </p:contentPart>
        </mc:Choice>
        <mc:Fallback>
          <p:pic>
            <p:nvPicPr>
              <p:cNvPr id="20" name="墨迹 19">
                <a:extLst>
                  <a:ext uri="{FF2B5EF4-FFF2-40B4-BE49-F238E27FC236}">
                    <a16:creationId xmlns:a16="http://schemas.microsoft.com/office/drawing/2014/main" id="{DE4D59EE-9FE3-4C8B-8061-95C0E0102EEE}"/>
                  </a:ext>
                </a:extLst>
              </p:cNvPr>
              <p:cNvPicPr/>
              <p:nvPr/>
            </p:nvPicPr>
            <p:blipFill>
              <a:blip r:embed="rId19"/>
              <a:stretch>
                <a:fillRect/>
              </a:stretch>
            </p:blipFill>
            <p:spPr>
              <a:xfrm>
                <a:off x="4353120" y="2527200"/>
                <a:ext cx="621216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1" name="墨迹 20">
                <a:extLst>
                  <a:ext uri="{FF2B5EF4-FFF2-40B4-BE49-F238E27FC236}">
                    <a16:creationId xmlns:a16="http://schemas.microsoft.com/office/drawing/2014/main" id="{0BFAAEEB-D46F-4374-A01B-B80B189527E1}"/>
                  </a:ext>
                </a:extLst>
              </p14:cNvPr>
              <p14:cNvContentPartPr/>
              <p14:nvPr/>
            </p14:nvContentPartPr>
            <p14:xfrm>
              <a:off x="4436640" y="2912400"/>
              <a:ext cx="2670120" cy="28440"/>
            </p14:xfrm>
          </p:contentPart>
        </mc:Choice>
        <mc:Fallback>
          <p:pic>
            <p:nvPicPr>
              <p:cNvPr id="21" name="墨迹 20">
                <a:extLst>
                  <a:ext uri="{FF2B5EF4-FFF2-40B4-BE49-F238E27FC236}">
                    <a16:creationId xmlns:a16="http://schemas.microsoft.com/office/drawing/2014/main" id="{0BFAAEEB-D46F-4374-A01B-B80B189527E1}"/>
                  </a:ext>
                </a:extLst>
              </p:cNvPr>
              <p:cNvPicPr/>
              <p:nvPr/>
            </p:nvPicPr>
            <p:blipFill>
              <a:blip r:embed="rId21"/>
              <a:stretch>
                <a:fillRect/>
              </a:stretch>
            </p:blipFill>
            <p:spPr>
              <a:xfrm>
                <a:off x="4420800" y="2849040"/>
                <a:ext cx="270144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2" name="墨迹 21">
                <a:extLst>
                  <a:ext uri="{FF2B5EF4-FFF2-40B4-BE49-F238E27FC236}">
                    <a16:creationId xmlns:a16="http://schemas.microsoft.com/office/drawing/2014/main" id="{CAE69043-A4A9-4847-B395-60DC54563BB1}"/>
                  </a:ext>
                </a:extLst>
              </p14:cNvPr>
              <p14:cNvContentPartPr/>
              <p14:nvPr/>
            </p14:nvContentPartPr>
            <p14:xfrm>
              <a:off x="8703720" y="3544560"/>
              <a:ext cx="2043720" cy="68040"/>
            </p14:xfrm>
          </p:contentPart>
        </mc:Choice>
        <mc:Fallback>
          <p:pic>
            <p:nvPicPr>
              <p:cNvPr id="22" name="墨迹 21">
                <a:extLst>
                  <a:ext uri="{FF2B5EF4-FFF2-40B4-BE49-F238E27FC236}">
                    <a16:creationId xmlns:a16="http://schemas.microsoft.com/office/drawing/2014/main" id="{CAE69043-A4A9-4847-B395-60DC54563BB1}"/>
                  </a:ext>
                </a:extLst>
              </p:cNvPr>
              <p:cNvPicPr/>
              <p:nvPr/>
            </p:nvPicPr>
            <p:blipFill>
              <a:blip r:embed="rId23"/>
              <a:stretch>
                <a:fillRect/>
              </a:stretch>
            </p:blipFill>
            <p:spPr>
              <a:xfrm>
                <a:off x="8687880" y="3481200"/>
                <a:ext cx="207504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3" name="墨迹 22">
                <a:extLst>
                  <a:ext uri="{FF2B5EF4-FFF2-40B4-BE49-F238E27FC236}">
                    <a16:creationId xmlns:a16="http://schemas.microsoft.com/office/drawing/2014/main" id="{8D7D50F9-B3C2-4306-86E3-FA1F8A958063}"/>
                  </a:ext>
                </a:extLst>
              </p14:cNvPr>
              <p14:cNvContentPartPr/>
              <p14:nvPr/>
            </p14:nvContentPartPr>
            <p14:xfrm>
              <a:off x="4222080" y="3809880"/>
              <a:ext cx="4425480" cy="181080"/>
            </p14:xfrm>
          </p:contentPart>
        </mc:Choice>
        <mc:Fallback>
          <p:pic>
            <p:nvPicPr>
              <p:cNvPr id="23" name="墨迹 22">
                <a:extLst>
                  <a:ext uri="{FF2B5EF4-FFF2-40B4-BE49-F238E27FC236}">
                    <a16:creationId xmlns:a16="http://schemas.microsoft.com/office/drawing/2014/main" id="{8D7D50F9-B3C2-4306-86E3-FA1F8A958063}"/>
                  </a:ext>
                </a:extLst>
              </p:cNvPr>
              <p:cNvPicPr/>
              <p:nvPr/>
            </p:nvPicPr>
            <p:blipFill>
              <a:blip r:embed="rId25"/>
              <a:stretch>
                <a:fillRect/>
              </a:stretch>
            </p:blipFill>
            <p:spPr>
              <a:xfrm>
                <a:off x="4206240" y="3746520"/>
                <a:ext cx="445680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4" name="墨迹 23">
                <a:extLst>
                  <a:ext uri="{FF2B5EF4-FFF2-40B4-BE49-F238E27FC236}">
                    <a16:creationId xmlns:a16="http://schemas.microsoft.com/office/drawing/2014/main" id="{9191E71A-1525-4228-9698-A8601C092173}"/>
                  </a:ext>
                </a:extLst>
              </p14:cNvPr>
              <p14:cNvContentPartPr/>
              <p14:nvPr/>
            </p14:nvContentPartPr>
            <p14:xfrm>
              <a:off x="4380120" y="3832560"/>
              <a:ext cx="1236600" cy="62280"/>
            </p14:xfrm>
          </p:contentPart>
        </mc:Choice>
        <mc:Fallback>
          <p:pic>
            <p:nvPicPr>
              <p:cNvPr id="24" name="墨迹 23">
                <a:extLst>
                  <a:ext uri="{FF2B5EF4-FFF2-40B4-BE49-F238E27FC236}">
                    <a16:creationId xmlns:a16="http://schemas.microsoft.com/office/drawing/2014/main" id="{9191E71A-1525-4228-9698-A8601C092173}"/>
                  </a:ext>
                </a:extLst>
              </p:cNvPr>
              <p:cNvPicPr/>
              <p:nvPr/>
            </p:nvPicPr>
            <p:blipFill>
              <a:blip r:embed="rId27"/>
              <a:stretch>
                <a:fillRect/>
              </a:stretch>
            </p:blipFill>
            <p:spPr>
              <a:xfrm>
                <a:off x="4364280" y="3769200"/>
                <a:ext cx="126792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5" name="墨迹 24">
                <a:extLst>
                  <a:ext uri="{FF2B5EF4-FFF2-40B4-BE49-F238E27FC236}">
                    <a16:creationId xmlns:a16="http://schemas.microsoft.com/office/drawing/2014/main" id="{FE4F9AA2-A80C-49B3-9AD2-7A892EEF1362}"/>
                  </a:ext>
                </a:extLst>
              </p14:cNvPr>
              <p14:cNvContentPartPr/>
              <p14:nvPr/>
            </p14:nvContentPartPr>
            <p14:xfrm>
              <a:off x="4284000" y="4955760"/>
              <a:ext cx="954360" cy="51120"/>
            </p14:xfrm>
          </p:contentPart>
        </mc:Choice>
        <mc:Fallback>
          <p:pic>
            <p:nvPicPr>
              <p:cNvPr id="25" name="墨迹 24">
                <a:extLst>
                  <a:ext uri="{FF2B5EF4-FFF2-40B4-BE49-F238E27FC236}">
                    <a16:creationId xmlns:a16="http://schemas.microsoft.com/office/drawing/2014/main" id="{FE4F9AA2-A80C-49B3-9AD2-7A892EEF1362}"/>
                  </a:ext>
                </a:extLst>
              </p:cNvPr>
              <p:cNvPicPr/>
              <p:nvPr/>
            </p:nvPicPr>
            <p:blipFill>
              <a:blip r:embed="rId29"/>
              <a:stretch>
                <a:fillRect/>
              </a:stretch>
            </p:blipFill>
            <p:spPr>
              <a:xfrm>
                <a:off x="4268160" y="4892400"/>
                <a:ext cx="98568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6" name="墨迹 25">
                <a:extLst>
                  <a:ext uri="{FF2B5EF4-FFF2-40B4-BE49-F238E27FC236}">
                    <a16:creationId xmlns:a16="http://schemas.microsoft.com/office/drawing/2014/main" id="{A6428F88-5FFB-4723-BF44-552B764F360B}"/>
                  </a:ext>
                </a:extLst>
              </p14:cNvPr>
              <p14:cNvContentPartPr/>
              <p14:nvPr/>
            </p14:nvContentPartPr>
            <p14:xfrm>
              <a:off x="5463720" y="4950000"/>
              <a:ext cx="745560" cy="34200"/>
            </p14:xfrm>
          </p:contentPart>
        </mc:Choice>
        <mc:Fallback>
          <p:pic>
            <p:nvPicPr>
              <p:cNvPr id="26" name="墨迹 25">
                <a:extLst>
                  <a:ext uri="{FF2B5EF4-FFF2-40B4-BE49-F238E27FC236}">
                    <a16:creationId xmlns:a16="http://schemas.microsoft.com/office/drawing/2014/main" id="{A6428F88-5FFB-4723-BF44-552B764F360B}"/>
                  </a:ext>
                </a:extLst>
              </p:cNvPr>
              <p:cNvPicPr/>
              <p:nvPr/>
            </p:nvPicPr>
            <p:blipFill>
              <a:blip r:embed="rId31"/>
              <a:stretch>
                <a:fillRect/>
              </a:stretch>
            </p:blipFill>
            <p:spPr>
              <a:xfrm>
                <a:off x="5447880" y="4886640"/>
                <a:ext cx="77688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7" name="墨迹 26">
                <a:extLst>
                  <a:ext uri="{FF2B5EF4-FFF2-40B4-BE49-F238E27FC236}">
                    <a16:creationId xmlns:a16="http://schemas.microsoft.com/office/drawing/2014/main" id="{51BDEB7C-8573-427A-BCFF-627FA2AB1B5D}"/>
                  </a:ext>
                </a:extLst>
              </p14:cNvPr>
              <p14:cNvContentPartPr/>
              <p14:nvPr/>
            </p14:nvContentPartPr>
            <p14:xfrm>
              <a:off x="6699960" y="4989600"/>
              <a:ext cx="474480" cy="34200"/>
            </p14:xfrm>
          </p:contentPart>
        </mc:Choice>
        <mc:Fallback>
          <p:pic>
            <p:nvPicPr>
              <p:cNvPr id="27" name="墨迹 26">
                <a:extLst>
                  <a:ext uri="{FF2B5EF4-FFF2-40B4-BE49-F238E27FC236}">
                    <a16:creationId xmlns:a16="http://schemas.microsoft.com/office/drawing/2014/main" id="{51BDEB7C-8573-427A-BCFF-627FA2AB1B5D}"/>
                  </a:ext>
                </a:extLst>
              </p:cNvPr>
              <p:cNvPicPr/>
              <p:nvPr/>
            </p:nvPicPr>
            <p:blipFill>
              <a:blip r:embed="rId33"/>
              <a:stretch>
                <a:fillRect/>
              </a:stretch>
            </p:blipFill>
            <p:spPr>
              <a:xfrm>
                <a:off x="6684120" y="4926240"/>
                <a:ext cx="50580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8" name="墨迹 27">
                <a:extLst>
                  <a:ext uri="{FF2B5EF4-FFF2-40B4-BE49-F238E27FC236}">
                    <a16:creationId xmlns:a16="http://schemas.microsoft.com/office/drawing/2014/main" id="{79DD8B32-AB28-4A54-94CF-5B511B370A69}"/>
                  </a:ext>
                </a:extLst>
              </p14:cNvPr>
              <p14:cNvContentPartPr/>
              <p14:nvPr/>
            </p14:nvContentPartPr>
            <p14:xfrm>
              <a:off x="6553080" y="4842720"/>
              <a:ext cx="705960" cy="305280"/>
            </p14:xfrm>
          </p:contentPart>
        </mc:Choice>
        <mc:Fallback>
          <p:pic>
            <p:nvPicPr>
              <p:cNvPr id="28" name="墨迹 27">
                <a:extLst>
                  <a:ext uri="{FF2B5EF4-FFF2-40B4-BE49-F238E27FC236}">
                    <a16:creationId xmlns:a16="http://schemas.microsoft.com/office/drawing/2014/main" id="{79DD8B32-AB28-4A54-94CF-5B511B370A69}"/>
                  </a:ext>
                </a:extLst>
              </p:cNvPr>
              <p:cNvPicPr/>
              <p:nvPr/>
            </p:nvPicPr>
            <p:blipFill>
              <a:blip r:embed="rId35"/>
              <a:stretch>
                <a:fillRect/>
              </a:stretch>
            </p:blipFill>
            <p:spPr>
              <a:xfrm>
                <a:off x="6537240" y="4779360"/>
                <a:ext cx="737280" cy="432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9" name="墨迹 28">
                <a:extLst>
                  <a:ext uri="{FF2B5EF4-FFF2-40B4-BE49-F238E27FC236}">
                    <a16:creationId xmlns:a16="http://schemas.microsoft.com/office/drawing/2014/main" id="{74831869-EF18-4206-B5CA-EF37A32727B8}"/>
                  </a:ext>
                </a:extLst>
              </p14:cNvPr>
              <p14:cNvContentPartPr/>
              <p14:nvPr/>
            </p14:nvContentPartPr>
            <p14:xfrm>
              <a:off x="7343280" y="4780800"/>
              <a:ext cx="1163160" cy="367200"/>
            </p14:xfrm>
          </p:contentPart>
        </mc:Choice>
        <mc:Fallback>
          <p:pic>
            <p:nvPicPr>
              <p:cNvPr id="29" name="墨迹 28">
                <a:extLst>
                  <a:ext uri="{FF2B5EF4-FFF2-40B4-BE49-F238E27FC236}">
                    <a16:creationId xmlns:a16="http://schemas.microsoft.com/office/drawing/2014/main" id="{74831869-EF18-4206-B5CA-EF37A32727B8}"/>
                  </a:ext>
                </a:extLst>
              </p:cNvPr>
              <p:cNvPicPr/>
              <p:nvPr/>
            </p:nvPicPr>
            <p:blipFill>
              <a:blip r:embed="rId37"/>
              <a:stretch>
                <a:fillRect/>
              </a:stretch>
            </p:blipFill>
            <p:spPr>
              <a:xfrm>
                <a:off x="7327440" y="4717440"/>
                <a:ext cx="1194480" cy="4939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0" name="墨迹 29">
                <a:extLst>
                  <a:ext uri="{FF2B5EF4-FFF2-40B4-BE49-F238E27FC236}">
                    <a16:creationId xmlns:a16="http://schemas.microsoft.com/office/drawing/2014/main" id="{426148AF-95A6-4D31-91D2-FFC4FB04CD84}"/>
                  </a:ext>
                </a:extLst>
              </p14:cNvPr>
              <p14:cNvContentPartPr/>
              <p14:nvPr/>
            </p14:nvContentPartPr>
            <p14:xfrm>
              <a:off x="7608600" y="5012280"/>
              <a:ext cx="576360" cy="90360"/>
            </p14:xfrm>
          </p:contentPart>
        </mc:Choice>
        <mc:Fallback>
          <p:pic>
            <p:nvPicPr>
              <p:cNvPr id="30" name="墨迹 29">
                <a:extLst>
                  <a:ext uri="{FF2B5EF4-FFF2-40B4-BE49-F238E27FC236}">
                    <a16:creationId xmlns:a16="http://schemas.microsoft.com/office/drawing/2014/main" id="{426148AF-95A6-4D31-91D2-FFC4FB04CD84}"/>
                  </a:ext>
                </a:extLst>
              </p:cNvPr>
              <p:cNvPicPr/>
              <p:nvPr/>
            </p:nvPicPr>
            <p:blipFill>
              <a:blip r:embed="rId39"/>
              <a:stretch>
                <a:fillRect/>
              </a:stretch>
            </p:blipFill>
            <p:spPr>
              <a:xfrm>
                <a:off x="7592760" y="4948920"/>
                <a:ext cx="60768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1" name="墨迹 30">
                <a:extLst>
                  <a:ext uri="{FF2B5EF4-FFF2-40B4-BE49-F238E27FC236}">
                    <a16:creationId xmlns:a16="http://schemas.microsoft.com/office/drawing/2014/main" id="{3889593A-CC47-4E85-8A15-02A393C8902F}"/>
                  </a:ext>
                </a:extLst>
              </p14:cNvPr>
              <p14:cNvContentPartPr/>
              <p14:nvPr/>
            </p14:nvContentPartPr>
            <p14:xfrm>
              <a:off x="7507080" y="5017680"/>
              <a:ext cx="830160" cy="96480"/>
            </p14:xfrm>
          </p:contentPart>
        </mc:Choice>
        <mc:Fallback>
          <p:pic>
            <p:nvPicPr>
              <p:cNvPr id="31" name="墨迹 30">
                <a:extLst>
                  <a:ext uri="{FF2B5EF4-FFF2-40B4-BE49-F238E27FC236}">
                    <a16:creationId xmlns:a16="http://schemas.microsoft.com/office/drawing/2014/main" id="{3889593A-CC47-4E85-8A15-02A393C8902F}"/>
                  </a:ext>
                </a:extLst>
              </p:cNvPr>
              <p:cNvPicPr/>
              <p:nvPr/>
            </p:nvPicPr>
            <p:blipFill>
              <a:blip r:embed="rId41"/>
              <a:stretch>
                <a:fillRect/>
              </a:stretch>
            </p:blipFill>
            <p:spPr>
              <a:xfrm>
                <a:off x="7491240" y="4954320"/>
                <a:ext cx="86148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2" name="墨迹 31">
                <a:extLst>
                  <a:ext uri="{FF2B5EF4-FFF2-40B4-BE49-F238E27FC236}">
                    <a16:creationId xmlns:a16="http://schemas.microsoft.com/office/drawing/2014/main" id="{6BBE23B3-27B7-4E95-ACF1-895405DC615E}"/>
                  </a:ext>
                </a:extLst>
              </p14:cNvPr>
              <p14:cNvContentPartPr/>
              <p14:nvPr/>
            </p14:nvContentPartPr>
            <p14:xfrm>
              <a:off x="7354800" y="4888080"/>
              <a:ext cx="869400" cy="96120"/>
            </p14:xfrm>
          </p:contentPart>
        </mc:Choice>
        <mc:Fallback>
          <p:pic>
            <p:nvPicPr>
              <p:cNvPr id="32" name="墨迹 31">
                <a:extLst>
                  <a:ext uri="{FF2B5EF4-FFF2-40B4-BE49-F238E27FC236}">
                    <a16:creationId xmlns:a16="http://schemas.microsoft.com/office/drawing/2014/main" id="{6BBE23B3-27B7-4E95-ACF1-895405DC615E}"/>
                  </a:ext>
                </a:extLst>
              </p:cNvPr>
              <p:cNvPicPr/>
              <p:nvPr/>
            </p:nvPicPr>
            <p:blipFill>
              <a:blip r:embed="rId43"/>
              <a:stretch>
                <a:fillRect/>
              </a:stretch>
            </p:blipFill>
            <p:spPr>
              <a:xfrm>
                <a:off x="7338960" y="4824720"/>
                <a:ext cx="90072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3" name="墨迹 32">
                <a:extLst>
                  <a:ext uri="{FF2B5EF4-FFF2-40B4-BE49-F238E27FC236}">
                    <a16:creationId xmlns:a16="http://schemas.microsoft.com/office/drawing/2014/main" id="{3B6A28AE-73D9-494E-BA81-BD59AE8851E8}"/>
                  </a:ext>
                </a:extLst>
              </p14:cNvPr>
              <p14:cNvContentPartPr/>
              <p14:nvPr/>
            </p14:nvContentPartPr>
            <p14:xfrm>
              <a:off x="7783560" y="4950000"/>
              <a:ext cx="497160" cy="84960"/>
            </p14:xfrm>
          </p:contentPart>
        </mc:Choice>
        <mc:Fallback>
          <p:pic>
            <p:nvPicPr>
              <p:cNvPr id="33" name="墨迹 32">
                <a:extLst>
                  <a:ext uri="{FF2B5EF4-FFF2-40B4-BE49-F238E27FC236}">
                    <a16:creationId xmlns:a16="http://schemas.microsoft.com/office/drawing/2014/main" id="{3B6A28AE-73D9-494E-BA81-BD59AE8851E8}"/>
                  </a:ext>
                </a:extLst>
              </p:cNvPr>
              <p:cNvPicPr/>
              <p:nvPr/>
            </p:nvPicPr>
            <p:blipFill>
              <a:blip r:embed="rId45"/>
              <a:stretch>
                <a:fillRect/>
              </a:stretch>
            </p:blipFill>
            <p:spPr>
              <a:xfrm>
                <a:off x="7767720" y="4886640"/>
                <a:ext cx="52848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4" name="墨迹 33">
                <a:extLst>
                  <a:ext uri="{FF2B5EF4-FFF2-40B4-BE49-F238E27FC236}">
                    <a16:creationId xmlns:a16="http://schemas.microsoft.com/office/drawing/2014/main" id="{FEF8CB09-CBAF-4A4F-A766-FB6962B8FDBC}"/>
                  </a:ext>
                </a:extLst>
              </p14:cNvPr>
              <p14:cNvContentPartPr/>
              <p14:nvPr/>
            </p14:nvContentPartPr>
            <p14:xfrm>
              <a:off x="7546680" y="4955760"/>
              <a:ext cx="847080" cy="84960"/>
            </p14:xfrm>
          </p:contentPart>
        </mc:Choice>
        <mc:Fallback>
          <p:pic>
            <p:nvPicPr>
              <p:cNvPr id="34" name="墨迹 33">
                <a:extLst>
                  <a:ext uri="{FF2B5EF4-FFF2-40B4-BE49-F238E27FC236}">
                    <a16:creationId xmlns:a16="http://schemas.microsoft.com/office/drawing/2014/main" id="{FEF8CB09-CBAF-4A4F-A766-FB6962B8FDBC}"/>
                  </a:ext>
                </a:extLst>
              </p:cNvPr>
              <p:cNvPicPr/>
              <p:nvPr/>
            </p:nvPicPr>
            <p:blipFill>
              <a:blip r:embed="rId47"/>
              <a:stretch>
                <a:fillRect/>
              </a:stretch>
            </p:blipFill>
            <p:spPr>
              <a:xfrm>
                <a:off x="7530840" y="4892400"/>
                <a:ext cx="87840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5" name="墨迹 34">
                <a:extLst>
                  <a:ext uri="{FF2B5EF4-FFF2-40B4-BE49-F238E27FC236}">
                    <a16:creationId xmlns:a16="http://schemas.microsoft.com/office/drawing/2014/main" id="{BD124AC3-647B-48A6-B696-CB519E6AAB72}"/>
                  </a:ext>
                </a:extLst>
              </p14:cNvPr>
              <p14:cNvContentPartPr/>
              <p14:nvPr/>
            </p14:nvContentPartPr>
            <p14:xfrm>
              <a:off x="8794080" y="4905000"/>
              <a:ext cx="2212920" cy="113040"/>
            </p14:xfrm>
          </p:contentPart>
        </mc:Choice>
        <mc:Fallback>
          <p:pic>
            <p:nvPicPr>
              <p:cNvPr id="35" name="墨迹 34">
                <a:extLst>
                  <a:ext uri="{FF2B5EF4-FFF2-40B4-BE49-F238E27FC236}">
                    <a16:creationId xmlns:a16="http://schemas.microsoft.com/office/drawing/2014/main" id="{BD124AC3-647B-48A6-B696-CB519E6AAB72}"/>
                  </a:ext>
                </a:extLst>
              </p:cNvPr>
              <p:cNvPicPr/>
              <p:nvPr/>
            </p:nvPicPr>
            <p:blipFill>
              <a:blip r:embed="rId49"/>
              <a:stretch>
                <a:fillRect/>
              </a:stretch>
            </p:blipFill>
            <p:spPr>
              <a:xfrm>
                <a:off x="8778240" y="4841640"/>
                <a:ext cx="224424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6" name="墨迹 35">
                <a:extLst>
                  <a:ext uri="{FF2B5EF4-FFF2-40B4-BE49-F238E27FC236}">
                    <a16:creationId xmlns:a16="http://schemas.microsoft.com/office/drawing/2014/main" id="{11557C8F-6B32-4E2E-8469-FC138D3489EA}"/>
                  </a:ext>
                </a:extLst>
              </p14:cNvPr>
              <p14:cNvContentPartPr/>
              <p14:nvPr/>
            </p14:nvContentPartPr>
            <p14:xfrm>
              <a:off x="1501560" y="2195640"/>
              <a:ext cx="2026440" cy="1326600"/>
            </p14:xfrm>
          </p:contentPart>
        </mc:Choice>
        <mc:Fallback>
          <p:pic>
            <p:nvPicPr>
              <p:cNvPr id="36" name="墨迹 35">
                <a:extLst>
                  <a:ext uri="{FF2B5EF4-FFF2-40B4-BE49-F238E27FC236}">
                    <a16:creationId xmlns:a16="http://schemas.microsoft.com/office/drawing/2014/main" id="{11557C8F-6B32-4E2E-8469-FC138D3489EA}"/>
                  </a:ext>
                </a:extLst>
              </p:cNvPr>
              <p:cNvPicPr/>
              <p:nvPr/>
            </p:nvPicPr>
            <p:blipFill>
              <a:blip r:embed="rId51"/>
              <a:stretch>
                <a:fillRect/>
              </a:stretch>
            </p:blipFill>
            <p:spPr>
              <a:xfrm>
                <a:off x="1485720" y="2132280"/>
                <a:ext cx="2057760" cy="14533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7" name="墨迹 36">
                <a:extLst>
                  <a:ext uri="{FF2B5EF4-FFF2-40B4-BE49-F238E27FC236}">
                    <a16:creationId xmlns:a16="http://schemas.microsoft.com/office/drawing/2014/main" id="{C0D14D62-7E7B-4C3B-A40B-E472A1E95CB2}"/>
                  </a:ext>
                </a:extLst>
              </p14:cNvPr>
              <p14:cNvContentPartPr/>
              <p14:nvPr/>
            </p14:nvContentPartPr>
            <p14:xfrm>
              <a:off x="784440" y="1557720"/>
              <a:ext cx="1992960" cy="1202760"/>
            </p14:xfrm>
          </p:contentPart>
        </mc:Choice>
        <mc:Fallback>
          <p:pic>
            <p:nvPicPr>
              <p:cNvPr id="37" name="墨迹 36">
                <a:extLst>
                  <a:ext uri="{FF2B5EF4-FFF2-40B4-BE49-F238E27FC236}">
                    <a16:creationId xmlns:a16="http://schemas.microsoft.com/office/drawing/2014/main" id="{C0D14D62-7E7B-4C3B-A40B-E472A1E95CB2}"/>
                  </a:ext>
                </a:extLst>
              </p:cNvPr>
              <p:cNvPicPr/>
              <p:nvPr/>
            </p:nvPicPr>
            <p:blipFill>
              <a:blip r:embed="rId53"/>
              <a:stretch>
                <a:fillRect/>
              </a:stretch>
            </p:blipFill>
            <p:spPr>
              <a:xfrm>
                <a:off x="768600" y="1494360"/>
                <a:ext cx="2024280" cy="13294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8" name="墨迹 37">
                <a:extLst>
                  <a:ext uri="{FF2B5EF4-FFF2-40B4-BE49-F238E27FC236}">
                    <a16:creationId xmlns:a16="http://schemas.microsoft.com/office/drawing/2014/main" id="{24175822-0E35-4BAE-BA6B-7D87BE7A47D8}"/>
                  </a:ext>
                </a:extLst>
              </p14:cNvPr>
              <p14:cNvContentPartPr/>
              <p14:nvPr/>
            </p14:nvContentPartPr>
            <p14:xfrm>
              <a:off x="7529760" y="4989600"/>
              <a:ext cx="920160" cy="23040"/>
            </p14:xfrm>
          </p:contentPart>
        </mc:Choice>
        <mc:Fallback>
          <p:pic>
            <p:nvPicPr>
              <p:cNvPr id="38" name="墨迹 37">
                <a:extLst>
                  <a:ext uri="{FF2B5EF4-FFF2-40B4-BE49-F238E27FC236}">
                    <a16:creationId xmlns:a16="http://schemas.microsoft.com/office/drawing/2014/main" id="{24175822-0E35-4BAE-BA6B-7D87BE7A47D8}"/>
                  </a:ext>
                </a:extLst>
              </p:cNvPr>
              <p:cNvPicPr/>
              <p:nvPr/>
            </p:nvPicPr>
            <p:blipFill>
              <a:blip r:embed="rId55"/>
              <a:stretch>
                <a:fillRect/>
              </a:stretch>
            </p:blipFill>
            <p:spPr>
              <a:xfrm>
                <a:off x="7513920" y="4926240"/>
                <a:ext cx="95148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9" name="墨迹 38">
                <a:extLst>
                  <a:ext uri="{FF2B5EF4-FFF2-40B4-BE49-F238E27FC236}">
                    <a16:creationId xmlns:a16="http://schemas.microsoft.com/office/drawing/2014/main" id="{6EC53412-5B15-4C72-AB79-0FEB57419A29}"/>
                  </a:ext>
                </a:extLst>
              </p14:cNvPr>
              <p14:cNvContentPartPr/>
              <p14:nvPr/>
            </p14:nvContentPartPr>
            <p14:xfrm>
              <a:off x="7473240" y="5034600"/>
              <a:ext cx="999360" cy="51120"/>
            </p14:xfrm>
          </p:contentPart>
        </mc:Choice>
        <mc:Fallback>
          <p:pic>
            <p:nvPicPr>
              <p:cNvPr id="39" name="墨迹 38">
                <a:extLst>
                  <a:ext uri="{FF2B5EF4-FFF2-40B4-BE49-F238E27FC236}">
                    <a16:creationId xmlns:a16="http://schemas.microsoft.com/office/drawing/2014/main" id="{6EC53412-5B15-4C72-AB79-0FEB57419A29}"/>
                  </a:ext>
                </a:extLst>
              </p:cNvPr>
              <p:cNvPicPr/>
              <p:nvPr/>
            </p:nvPicPr>
            <p:blipFill>
              <a:blip r:embed="rId57"/>
              <a:stretch>
                <a:fillRect/>
              </a:stretch>
            </p:blipFill>
            <p:spPr>
              <a:xfrm>
                <a:off x="7457400" y="4971240"/>
                <a:ext cx="103068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0" name="墨迹 39">
                <a:extLst>
                  <a:ext uri="{FF2B5EF4-FFF2-40B4-BE49-F238E27FC236}">
                    <a16:creationId xmlns:a16="http://schemas.microsoft.com/office/drawing/2014/main" id="{85E2273A-A546-47BF-BB8D-B4A88E54CAB3}"/>
                  </a:ext>
                </a:extLst>
              </p14:cNvPr>
              <p14:cNvContentPartPr/>
              <p14:nvPr/>
            </p14:nvContentPartPr>
            <p14:xfrm>
              <a:off x="9160920" y="2884320"/>
              <a:ext cx="937440" cy="51120"/>
            </p14:xfrm>
          </p:contentPart>
        </mc:Choice>
        <mc:Fallback>
          <p:pic>
            <p:nvPicPr>
              <p:cNvPr id="40" name="墨迹 39">
                <a:extLst>
                  <a:ext uri="{FF2B5EF4-FFF2-40B4-BE49-F238E27FC236}">
                    <a16:creationId xmlns:a16="http://schemas.microsoft.com/office/drawing/2014/main" id="{85E2273A-A546-47BF-BB8D-B4A88E54CAB3}"/>
                  </a:ext>
                </a:extLst>
              </p:cNvPr>
              <p:cNvPicPr/>
              <p:nvPr/>
            </p:nvPicPr>
            <p:blipFill>
              <a:blip r:embed="rId59"/>
              <a:stretch>
                <a:fillRect/>
              </a:stretch>
            </p:blipFill>
            <p:spPr>
              <a:xfrm>
                <a:off x="9145080" y="2820960"/>
                <a:ext cx="96876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1" name="墨迹 40">
                <a:extLst>
                  <a:ext uri="{FF2B5EF4-FFF2-40B4-BE49-F238E27FC236}">
                    <a16:creationId xmlns:a16="http://schemas.microsoft.com/office/drawing/2014/main" id="{01B6F3DF-F6A1-469D-89D1-526A0783E3A3}"/>
                  </a:ext>
                </a:extLst>
              </p14:cNvPr>
              <p14:cNvContentPartPr/>
              <p14:nvPr/>
            </p14:nvContentPartPr>
            <p14:xfrm>
              <a:off x="9432000" y="3093120"/>
              <a:ext cx="360" cy="360"/>
            </p14:xfrm>
          </p:contentPart>
        </mc:Choice>
        <mc:Fallback>
          <p:pic>
            <p:nvPicPr>
              <p:cNvPr id="41" name="墨迹 40">
                <a:extLst>
                  <a:ext uri="{FF2B5EF4-FFF2-40B4-BE49-F238E27FC236}">
                    <a16:creationId xmlns:a16="http://schemas.microsoft.com/office/drawing/2014/main" id="{01B6F3DF-F6A1-469D-89D1-526A0783E3A3}"/>
                  </a:ext>
                </a:extLst>
              </p:cNvPr>
              <p:cNvPicPr/>
              <p:nvPr/>
            </p:nvPicPr>
            <p:blipFill>
              <a:blip r:embed="rId61"/>
              <a:stretch>
                <a:fillRect/>
              </a:stretch>
            </p:blipFill>
            <p:spPr>
              <a:xfrm>
                <a:off x="9416160" y="302976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2" name="墨迹 41">
                <a:extLst>
                  <a:ext uri="{FF2B5EF4-FFF2-40B4-BE49-F238E27FC236}">
                    <a16:creationId xmlns:a16="http://schemas.microsoft.com/office/drawing/2014/main" id="{56C814CE-7CD7-48BD-A461-72E6672EDD09}"/>
                  </a:ext>
                </a:extLst>
              </p14:cNvPr>
              <p14:cNvContentPartPr/>
              <p14:nvPr/>
            </p14:nvContentPartPr>
            <p14:xfrm>
              <a:off x="9082080" y="2844720"/>
              <a:ext cx="1078200" cy="198000"/>
            </p14:xfrm>
          </p:contentPart>
        </mc:Choice>
        <mc:Fallback>
          <p:pic>
            <p:nvPicPr>
              <p:cNvPr id="42" name="墨迹 41">
                <a:extLst>
                  <a:ext uri="{FF2B5EF4-FFF2-40B4-BE49-F238E27FC236}">
                    <a16:creationId xmlns:a16="http://schemas.microsoft.com/office/drawing/2014/main" id="{56C814CE-7CD7-48BD-A461-72E6672EDD09}"/>
                  </a:ext>
                </a:extLst>
              </p:cNvPr>
              <p:cNvPicPr/>
              <p:nvPr/>
            </p:nvPicPr>
            <p:blipFill>
              <a:blip r:embed="rId63"/>
              <a:stretch>
                <a:fillRect/>
              </a:stretch>
            </p:blipFill>
            <p:spPr>
              <a:xfrm>
                <a:off x="9066240" y="2781360"/>
                <a:ext cx="110952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3" name="墨迹 42">
                <a:extLst>
                  <a:ext uri="{FF2B5EF4-FFF2-40B4-BE49-F238E27FC236}">
                    <a16:creationId xmlns:a16="http://schemas.microsoft.com/office/drawing/2014/main" id="{81597F02-ADF9-4B2E-8C77-14DCFBE3489D}"/>
                  </a:ext>
                </a:extLst>
              </p14:cNvPr>
              <p14:cNvContentPartPr/>
              <p14:nvPr/>
            </p14:nvContentPartPr>
            <p14:xfrm>
              <a:off x="6959520" y="4724280"/>
              <a:ext cx="360" cy="615600"/>
            </p14:xfrm>
          </p:contentPart>
        </mc:Choice>
        <mc:Fallback>
          <p:pic>
            <p:nvPicPr>
              <p:cNvPr id="43" name="墨迹 42">
                <a:extLst>
                  <a:ext uri="{FF2B5EF4-FFF2-40B4-BE49-F238E27FC236}">
                    <a16:creationId xmlns:a16="http://schemas.microsoft.com/office/drawing/2014/main" id="{81597F02-ADF9-4B2E-8C77-14DCFBE3489D}"/>
                  </a:ext>
                </a:extLst>
              </p:cNvPr>
              <p:cNvPicPr/>
              <p:nvPr/>
            </p:nvPicPr>
            <p:blipFill>
              <a:blip r:embed="rId65"/>
              <a:stretch>
                <a:fillRect/>
              </a:stretch>
            </p:blipFill>
            <p:spPr>
              <a:xfrm>
                <a:off x="6943680" y="4660920"/>
                <a:ext cx="31680" cy="7423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4" name="墨迹 43">
                <a:extLst>
                  <a:ext uri="{FF2B5EF4-FFF2-40B4-BE49-F238E27FC236}">
                    <a16:creationId xmlns:a16="http://schemas.microsoft.com/office/drawing/2014/main" id="{E67F3688-A803-4D9B-8A0D-801794C423AA}"/>
                  </a:ext>
                </a:extLst>
              </p14:cNvPr>
              <p14:cNvContentPartPr/>
              <p14:nvPr/>
            </p14:nvContentPartPr>
            <p14:xfrm>
              <a:off x="5526000" y="4905000"/>
              <a:ext cx="801720" cy="169560"/>
            </p14:xfrm>
          </p:contentPart>
        </mc:Choice>
        <mc:Fallback>
          <p:pic>
            <p:nvPicPr>
              <p:cNvPr id="44" name="墨迹 43">
                <a:extLst>
                  <a:ext uri="{FF2B5EF4-FFF2-40B4-BE49-F238E27FC236}">
                    <a16:creationId xmlns:a16="http://schemas.microsoft.com/office/drawing/2014/main" id="{E67F3688-A803-4D9B-8A0D-801794C423AA}"/>
                  </a:ext>
                </a:extLst>
              </p:cNvPr>
              <p:cNvPicPr/>
              <p:nvPr/>
            </p:nvPicPr>
            <p:blipFill>
              <a:blip r:embed="rId67"/>
              <a:stretch>
                <a:fillRect/>
              </a:stretch>
            </p:blipFill>
            <p:spPr>
              <a:xfrm>
                <a:off x="5510160" y="4841640"/>
                <a:ext cx="833040" cy="2962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5" name="墨迹 44">
                <a:extLst>
                  <a:ext uri="{FF2B5EF4-FFF2-40B4-BE49-F238E27FC236}">
                    <a16:creationId xmlns:a16="http://schemas.microsoft.com/office/drawing/2014/main" id="{563BD6CE-76D5-415C-AB26-8AB27E67DF1F}"/>
                  </a:ext>
                </a:extLst>
              </p14:cNvPr>
              <p14:cNvContentPartPr/>
              <p14:nvPr/>
            </p14:nvContentPartPr>
            <p14:xfrm>
              <a:off x="4323600" y="4944240"/>
              <a:ext cx="796320" cy="147240"/>
            </p14:xfrm>
          </p:contentPart>
        </mc:Choice>
        <mc:Fallback>
          <p:pic>
            <p:nvPicPr>
              <p:cNvPr id="45" name="墨迹 44">
                <a:extLst>
                  <a:ext uri="{FF2B5EF4-FFF2-40B4-BE49-F238E27FC236}">
                    <a16:creationId xmlns:a16="http://schemas.microsoft.com/office/drawing/2014/main" id="{563BD6CE-76D5-415C-AB26-8AB27E67DF1F}"/>
                  </a:ext>
                </a:extLst>
              </p:cNvPr>
              <p:cNvPicPr/>
              <p:nvPr/>
            </p:nvPicPr>
            <p:blipFill>
              <a:blip r:embed="rId69"/>
              <a:stretch>
                <a:fillRect/>
              </a:stretch>
            </p:blipFill>
            <p:spPr>
              <a:xfrm>
                <a:off x="4307760" y="4880880"/>
                <a:ext cx="82764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6" name="墨迹 45">
                <a:extLst>
                  <a:ext uri="{FF2B5EF4-FFF2-40B4-BE49-F238E27FC236}">
                    <a16:creationId xmlns:a16="http://schemas.microsoft.com/office/drawing/2014/main" id="{9344197C-E054-4D37-B054-EB0F23943479}"/>
                  </a:ext>
                </a:extLst>
              </p14:cNvPr>
              <p14:cNvContentPartPr/>
              <p14:nvPr/>
            </p14:nvContentPartPr>
            <p14:xfrm>
              <a:off x="4295520" y="5057280"/>
              <a:ext cx="864000" cy="56880"/>
            </p14:xfrm>
          </p:contentPart>
        </mc:Choice>
        <mc:Fallback>
          <p:pic>
            <p:nvPicPr>
              <p:cNvPr id="46" name="墨迹 45">
                <a:extLst>
                  <a:ext uri="{FF2B5EF4-FFF2-40B4-BE49-F238E27FC236}">
                    <a16:creationId xmlns:a16="http://schemas.microsoft.com/office/drawing/2014/main" id="{9344197C-E054-4D37-B054-EB0F23943479}"/>
                  </a:ext>
                </a:extLst>
              </p:cNvPr>
              <p:cNvPicPr/>
              <p:nvPr/>
            </p:nvPicPr>
            <p:blipFill>
              <a:blip r:embed="rId71"/>
              <a:stretch>
                <a:fillRect/>
              </a:stretch>
            </p:blipFill>
            <p:spPr>
              <a:xfrm>
                <a:off x="4279680" y="4993920"/>
                <a:ext cx="89532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7" name="墨迹 46">
                <a:extLst>
                  <a:ext uri="{FF2B5EF4-FFF2-40B4-BE49-F238E27FC236}">
                    <a16:creationId xmlns:a16="http://schemas.microsoft.com/office/drawing/2014/main" id="{9653289B-43B9-4A5B-8486-04618BAD61F5}"/>
                  </a:ext>
                </a:extLst>
              </p14:cNvPr>
              <p14:cNvContentPartPr/>
              <p14:nvPr/>
            </p14:nvContentPartPr>
            <p14:xfrm>
              <a:off x="4334760" y="4938840"/>
              <a:ext cx="745560" cy="28440"/>
            </p14:xfrm>
          </p:contentPart>
        </mc:Choice>
        <mc:Fallback>
          <p:pic>
            <p:nvPicPr>
              <p:cNvPr id="47" name="墨迹 46">
                <a:extLst>
                  <a:ext uri="{FF2B5EF4-FFF2-40B4-BE49-F238E27FC236}">
                    <a16:creationId xmlns:a16="http://schemas.microsoft.com/office/drawing/2014/main" id="{9653289B-43B9-4A5B-8486-04618BAD61F5}"/>
                  </a:ext>
                </a:extLst>
              </p:cNvPr>
              <p:cNvPicPr/>
              <p:nvPr/>
            </p:nvPicPr>
            <p:blipFill>
              <a:blip r:embed="rId73"/>
              <a:stretch>
                <a:fillRect/>
              </a:stretch>
            </p:blipFill>
            <p:spPr>
              <a:xfrm>
                <a:off x="4318920" y="4875480"/>
                <a:ext cx="77688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8" name="墨迹 47">
                <a:extLst>
                  <a:ext uri="{FF2B5EF4-FFF2-40B4-BE49-F238E27FC236}">
                    <a16:creationId xmlns:a16="http://schemas.microsoft.com/office/drawing/2014/main" id="{BFDACC3A-DC18-44AB-9ED8-509E8A71DB6D}"/>
                  </a:ext>
                </a:extLst>
              </p14:cNvPr>
              <p14:cNvContentPartPr/>
              <p14:nvPr/>
            </p14:nvContentPartPr>
            <p14:xfrm>
              <a:off x="4995360" y="5074200"/>
              <a:ext cx="169560" cy="6120"/>
            </p14:xfrm>
          </p:contentPart>
        </mc:Choice>
        <mc:Fallback>
          <p:pic>
            <p:nvPicPr>
              <p:cNvPr id="48" name="墨迹 47">
                <a:extLst>
                  <a:ext uri="{FF2B5EF4-FFF2-40B4-BE49-F238E27FC236}">
                    <a16:creationId xmlns:a16="http://schemas.microsoft.com/office/drawing/2014/main" id="{BFDACC3A-DC18-44AB-9ED8-509E8A71DB6D}"/>
                  </a:ext>
                </a:extLst>
              </p:cNvPr>
              <p:cNvPicPr/>
              <p:nvPr/>
            </p:nvPicPr>
            <p:blipFill>
              <a:blip r:embed="rId75"/>
              <a:stretch>
                <a:fillRect/>
              </a:stretch>
            </p:blipFill>
            <p:spPr>
              <a:xfrm>
                <a:off x="4979520" y="5010840"/>
                <a:ext cx="20088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9" name="墨迹 48">
                <a:extLst>
                  <a:ext uri="{FF2B5EF4-FFF2-40B4-BE49-F238E27FC236}">
                    <a16:creationId xmlns:a16="http://schemas.microsoft.com/office/drawing/2014/main" id="{0F9BFFA0-4AAA-4FF1-960B-11FE1ADF15F3}"/>
                  </a:ext>
                </a:extLst>
              </p14:cNvPr>
              <p14:cNvContentPartPr/>
              <p14:nvPr/>
            </p14:nvContentPartPr>
            <p14:xfrm>
              <a:off x="3160800" y="5096880"/>
              <a:ext cx="360" cy="5760"/>
            </p14:xfrm>
          </p:contentPart>
        </mc:Choice>
        <mc:Fallback>
          <p:pic>
            <p:nvPicPr>
              <p:cNvPr id="49" name="墨迹 48">
                <a:extLst>
                  <a:ext uri="{FF2B5EF4-FFF2-40B4-BE49-F238E27FC236}">
                    <a16:creationId xmlns:a16="http://schemas.microsoft.com/office/drawing/2014/main" id="{0F9BFFA0-4AAA-4FF1-960B-11FE1ADF15F3}"/>
                  </a:ext>
                </a:extLst>
              </p:cNvPr>
              <p:cNvPicPr/>
              <p:nvPr/>
            </p:nvPicPr>
            <p:blipFill>
              <a:blip r:embed="rId77"/>
              <a:stretch>
                <a:fillRect/>
              </a:stretch>
            </p:blipFill>
            <p:spPr>
              <a:xfrm>
                <a:off x="3144960" y="5033520"/>
                <a:ext cx="31680" cy="132480"/>
              </a:xfrm>
              <a:prstGeom prst="rect">
                <a:avLst/>
              </a:prstGeom>
            </p:spPr>
          </p:pic>
        </mc:Fallback>
      </mc:AlternateContent>
    </p:spTree>
    <p:extLst>
      <p:ext uri="{BB962C8B-B14F-4D97-AF65-F5344CB8AC3E}">
        <p14:creationId xmlns:p14="http://schemas.microsoft.com/office/powerpoint/2010/main" val="302774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custDataLst>
                <p:tags r:id="rId4"/>
              </p:custDataLst>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55" name="稻壳儿春秋广告/盗版必究        原创来源：http://chn.docer.com/works?userid=199329941#!/work_tim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custDataLst>
                <p:tags r:id="rId3"/>
              </p:custDataLst>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69" name="稻壳儿春秋广告/盗版必究        原创来源：http://chn.docer.com/works?userid=199329941#!/work_tim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custDataLst>
                <p:tags r:id="rId2"/>
              </p:custDataLst>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70" name="稻壳儿春秋广告/盗版必究        原创来源：http://chn.docer.com/works?userid=199329941#!/work_tim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5066715" y="348548"/>
            <a:ext cx="2058577" cy="523220"/>
          </a:xfrm>
          <a:prstGeom prst="rect">
            <a:avLst/>
          </a:prstGeom>
          <a:noFill/>
        </p:spPr>
        <p:txBody>
          <a:bodyPr wrap="none" rtlCol="0">
            <a:spAutoFit/>
          </a:bodyPr>
          <a:lstStyle/>
          <a:p>
            <a:pPr algn="ctr"/>
            <a:r>
              <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树莓派</a:t>
            </a:r>
            <a:r>
              <a:rPr lang="en-US" altLang="zh-CN"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Pico?</a:t>
            </a:r>
            <a:endPar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endParaRPr>
          </a:p>
        </p:txBody>
      </p:sp>
      <p:sp>
        <p:nvSpPr>
          <p:cNvPr id="14" name="稻壳儿春秋广告/盗版必究        原创来源：http://chn.docer.com/works?userid=199329941#!/work_time"/>
          <p:cNvSpPr/>
          <p:nvPr>
            <p:custDataLst>
              <p:tags r:id="rId1"/>
            </p:custDataLst>
          </p:nvPr>
        </p:nvSpPr>
        <p:spPr>
          <a:xfrm>
            <a:off x="5152479" y="871768"/>
            <a:ext cx="1887055" cy="307777"/>
          </a:xfrm>
          <a:prstGeom prst="rect">
            <a:avLst/>
          </a:prstGeom>
          <a:effectLst/>
        </p:spPr>
        <p:txBody>
          <a:bodyPr wrap="none">
            <a:spAutoFit/>
          </a:bodyPr>
          <a:lstStyle/>
          <a:p>
            <a:pPr algn="ctr">
              <a:spcBef>
                <a:spcPct val="0"/>
              </a:spcBef>
            </a:pPr>
            <a:r>
              <a:rPr lang="en-US" altLang="zh-CN" sz="1400" dirty="0">
                <a:solidFill>
                  <a:schemeClr val="dk1"/>
                </a:solidFill>
                <a:latin typeface="Times New Roman" panose="02020603050405020304" charset="0"/>
                <a:ea typeface="汉仪长宋简" panose="02010600000101010101" charset="-122"/>
                <a:cs typeface="851tegakizatsu" panose="02000600000000000000" pitchFamily="2" charset="-122"/>
              </a:rPr>
              <a:t>What is Raspberry Pico</a:t>
            </a:r>
          </a:p>
        </p:txBody>
      </p:sp>
      <p:sp>
        <p:nvSpPr>
          <p:cNvPr id="5" name="文本框 4">
            <a:extLst>
              <a:ext uri="{FF2B5EF4-FFF2-40B4-BE49-F238E27FC236}">
                <a16:creationId xmlns:a16="http://schemas.microsoft.com/office/drawing/2014/main" id="{95422639-F657-48C2-88EE-426CEECDE7D9}"/>
              </a:ext>
            </a:extLst>
          </p:cNvPr>
          <p:cNvSpPr txBox="1"/>
          <p:nvPr/>
        </p:nvSpPr>
        <p:spPr>
          <a:xfrm>
            <a:off x="424023" y="1194690"/>
            <a:ext cx="1446230" cy="400110"/>
          </a:xfrm>
          <a:prstGeom prst="rect">
            <a:avLst/>
          </a:prstGeom>
          <a:noFill/>
        </p:spPr>
        <p:txBody>
          <a:bodyPr wrap="none" rtlCol="0">
            <a:spAutoFit/>
          </a:bodyPr>
          <a:lstStyle/>
          <a:p>
            <a:r>
              <a:rPr lang="en-US" altLang="zh-CN" sz="2000" b="1" dirty="0">
                <a:solidFill>
                  <a:schemeClr val="accent1">
                    <a:lumMod val="75000"/>
                  </a:schemeClr>
                </a:solidFill>
              </a:rPr>
              <a:t>Pico</a:t>
            </a:r>
            <a:r>
              <a:rPr lang="zh-CN" altLang="en-US" sz="2000" b="1" dirty="0">
                <a:solidFill>
                  <a:schemeClr val="accent1">
                    <a:lumMod val="75000"/>
                  </a:schemeClr>
                </a:solidFill>
              </a:rPr>
              <a:t>引脚图</a:t>
            </a:r>
          </a:p>
        </p:txBody>
      </p:sp>
      <p:pic>
        <p:nvPicPr>
          <p:cNvPr id="6" name="图片 5">
            <a:extLst>
              <a:ext uri="{FF2B5EF4-FFF2-40B4-BE49-F238E27FC236}">
                <a16:creationId xmlns:a16="http://schemas.microsoft.com/office/drawing/2014/main" id="{F96A5273-76A4-4E0E-BBF1-F894A821EDB3}"/>
              </a:ext>
            </a:extLst>
          </p:cNvPr>
          <p:cNvPicPr>
            <a:picLocks noChangeAspect="1"/>
          </p:cNvPicPr>
          <p:nvPr/>
        </p:nvPicPr>
        <p:blipFill>
          <a:blip r:embed="rId9"/>
          <a:stretch>
            <a:fillRect/>
          </a:stretch>
        </p:blipFill>
        <p:spPr>
          <a:xfrm>
            <a:off x="1958165" y="1123769"/>
            <a:ext cx="8275670" cy="5734231"/>
          </a:xfrm>
          <a:prstGeom prst="rect">
            <a:avLst/>
          </a:prstGeom>
        </p:spPr>
      </p:pic>
      <mc:AlternateContent xmlns:mc="http://schemas.openxmlformats.org/markup-compatibility/2006">
        <mc:Choice xmlns:p14="http://schemas.microsoft.com/office/powerpoint/2010/main" Requires="p14">
          <p:contentPart p14:bwMode="auto" r:id="rId10">
            <p14:nvContentPartPr>
              <p14:cNvPr id="7" name="墨迹 6">
                <a:extLst>
                  <a:ext uri="{FF2B5EF4-FFF2-40B4-BE49-F238E27FC236}">
                    <a16:creationId xmlns:a16="http://schemas.microsoft.com/office/drawing/2014/main" id="{031E0094-1293-4881-8976-5A4A4794D808}"/>
                  </a:ext>
                </a:extLst>
              </p14:cNvPr>
              <p14:cNvContentPartPr/>
              <p14:nvPr/>
            </p14:nvContentPartPr>
            <p14:xfrm>
              <a:off x="7112160" y="2048760"/>
              <a:ext cx="559080" cy="39960"/>
            </p14:xfrm>
          </p:contentPart>
        </mc:Choice>
        <mc:Fallback>
          <p:pic>
            <p:nvPicPr>
              <p:cNvPr id="7" name="墨迹 6">
                <a:extLst>
                  <a:ext uri="{FF2B5EF4-FFF2-40B4-BE49-F238E27FC236}">
                    <a16:creationId xmlns:a16="http://schemas.microsoft.com/office/drawing/2014/main" id="{031E0094-1293-4881-8976-5A4A4794D808}"/>
                  </a:ext>
                </a:extLst>
              </p:cNvPr>
              <p:cNvPicPr/>
              <p:nvPr/>
            </p:nvPicPr>
            <p:blipFill>
              <a:blip r:embed="rId11"/>
              <a:stretch>
                <a:fillRect/>
              </a:stretch>
            </p:blipFill>
            <p:spPr>
              <a:xfrm>
                <a:off x="7096320" y="1985400"/>
                <a:ext cx="59040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墨迹 7">
                <a:extLst>
                  <a:ext uri="{FF2B5EF4-FFF2-40B4-BE49-F238E27FC236}">
                    <a16:creationId xmlns:a16="http://schemas.microsoft.com/office/drawing/2014/main" id="{4652F35A-023F-41D8-8959-0F4D382DA634}"/>
                  </a:ext>
                </a:extLst>
              </p14:cNvPr>
              <p14:cNvContentPartPr/>
              <p14:nvPr/>
            </p14:nvContentPartPr>
            <p14:xfrm>
              <a:off x="7117560" y="2234880"/>
              <a:ext cx="435240" cy="11880"/>
            </p14:xfrm>
          </p:contentPart>
        </mc:Choice>
        <mc:Fallback>
          <p:pic>
            <p:nvPicPr>
              <p:cNvPr id="8" name="墨迹 7">
                <a:extLst>
                  <a:ext uri="{FF2B5EF4-FFF2-40B4-BE49-F238E27FC236}">
                    <a16:creationId xmlns:a16="http://schemas.microsoft.com/office/drawing/2014/main" id="{4652F35A-023F-41D8-8959-0F4D382DA634}"/>
                  </a:ext>
                </a:extLst>
              </p:cNvPr>
              <p:cNvPicPr/>
              <p:nvPr/>
            </p:nvPicPr>
            <p:blipFill>
              <a:blip r:embed="rId13"/>
              <a:stretch>
                <a:fillRect/>
              </a:stretch>
            </p:blipFill>
            <p:spPr>
              <a:xfrm>
                <a:off x="7101720" y="2171520"/>
                <a:ext cx="46656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墨迹 8">
                <a:extLst>
                  <a:ext uri="{FF2B5EF4-FFF2-40B4-BE49-F238E27FC236}">
                    <a16:creationId xmlns:a16="http://schemas.microsoft.com/office/drawing/2014/main" id="{F44C1252-1D83-4D5A-9029-AF5BD83491F0}"/>
                  </a:ext>
                </a:extLst>
              </p14:cNvPr>
              <p14:cNvContentPartPr/>
              <p14:nvPr/>
            </p14:nvContentPartPr>
            <p14:xfrm>
              <a:off x="7806240" y="2336760"/>
              <a:ext cx="56880" cy="360"/>
            </p14:xfrm>
          </p:contentPart>
        </mc:Choice>
        <mc:Fallback>
          <p:pic>
            <p:nvPicPr>
              <p:cNvPr id="9" name="墨迹 8">
                <a:extLst>
                  <a:ext uri="{FF2B5EF4-FFF2-40B4-BE49-F238E27FC236}">
                    <a16:creationId xmlns:a16="http://schemas.microsoft.com/office/drawing/2014/main" id="{F44C1252-1D83-4D5A-9029-AF5BD83491F0}"/>
                  </a:ext>
                </a:extLst>
              </p:cNvPr>
              <p:cNvPicPr/>
              <p:nvPr/>
            </p:nvPicPr>
            <p:blipFill>
              <a:blip r:embed="rId15"/>
              <a:stretch>
                <a:fillRect/>
              </a:stretch>
            </p:blipFill>
            <p:spPr>
              <a:xfrm>
                <a:off x="7790400" y="2273400"/>
                <a:ext cx="8820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墨迹 9">
                <a:extLst>
                  <a:ext uri="{FF2B5EF4-FFF2-40B4-BE49-F238E27FC236}">
                    <a16:creationId xmlns:a16="http://schemas.microsoft.com/office/drawing/2014/main" id="{58C6BC86-CD71-4F28-8334-D55FB18CD412}"/>
                  </a:ext>
                </a:extLst>
              </p14:cNvPr>
              <p14:cNvContentPartPr/>
              <p14:nvPr/>
            </p14:nvContentPartPr>
            <p14:xfrm>
              <a:off x="7546680" y="2494800"/>
              <a:ext cx="169560" cy="11520"/>
            </p14:xfrm>
          </p:contentPart>
        </mc:Choice>
        <mc:Fallback>
          <p:pic>
            <p:nvPicPr>
              <p:cNvPr id="10" name="墨迹 9">
                <a:extLst>
                  <a:ext uri="{FF2B5EF4-FFF2-40B4-BE49-F238E27FC236}">
                    <a16:creationId xmlns:a16="http://schemas.microsoft.com/office/drawing/2014/main" id="{58C6BC86-CD71-4F28-8334-D55FB18CD412}"/>
                  </a:ext>
                </a:extLst>
              </p:cNvPr>
              <p:cNvPicPr/>
              <p:nvPr/>
            </p:nvPicPr>
            <p:blipFill>
              <a:blip r:embed="rId17"/>
              <a:stretch>
                <a:fillRect/>
              </a:stretch>
            </p:blipFill>
            <p:spPr>
              <a:xfrm>
                <a:off x="7530840" y="2431440"/>
                <a:ext cx="20088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墨迹 10">
                <a:extLst>
                  <a:ext uri="{FF2B5EF4-FFF2-40B4-BE49-F238E27FC236}">
                    <a16:creationId xmlns:a16="http://schemas.microsoft.com/office/drawing/2014/main" id="{4F134317-6CCC-467A-B206-088AFF437621}"/>
                  </a:ext>
                </a:extLst>
              </p14:cNvPr>
              <p14:cNvContentPartPr/>
              <p14:nvPr/>
            </p14:nvContentPartPr>
            <p14:xfrm>
              <a:off x="7518240" y="2697840"/>
              <a:ext cx="113400" cy="39960"/>
            </p14:xfrm>
          </p:contentPart>
        </mc:Choice>
        <mc:Fallback>
          <p:pic>
            <p:nvPicPr>
              <p:cNvPr id="11" name="墨迹 10">
                <a:extLst>
                  <a:ext uri="{FF2B5EF4-FFF2-40B4-BE49-F238E27FC236}">
                    <a16:creationId xmlns:a16="http://schemas.microsoft.com/office/drawing/2014/main" id="{4F134317-6CCC-467A-B206-088AFF437621}"/>
                  </a:ext>
                </a:extLst>
              </p:cNvPr>
              <p:cNvPicPr/>
              <p:nvPr/>
            </p:nvPicPr>
            <p:blipFill>
              <a:blip r:embed="rId19"/>
              <a:stretch>
                <a:fillRect/>
              </a:stretch>
            </p:blipFill>
            <p:spPr>
              <a:xfrm>
                <a:off x="7502400" y="2634480"/>
                <a:ext cx="14472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墨迹 11">
                <a:extLst>
                  <a:ext uri="{FF2B5EF4-FFF2-40B4-BE49-F238E27FC236}">
                    <a16:creationId xmlns:a16="http://schemas.microsoft.com/office/drawing/2014/main" id="{B9B5F688-621F-4615-AD3B-1906F6A69D4F}"/>
                  </a:ext>
                </a:extLst>
              </p14:cNvPr>
              <p14:cNvContentPartPr/>
              <p14:nvPr/>
            </p14:nvContentPartPr>
            <p14:xfrm>
              <a:off x="7845840" y="3708360"/>
              <a:ext cx="360" cy="360"/>
            </p14:xfrm>
          </p:contentPart>
        </mc:Choice>
        <mc:Fallback>
          <p:pic>
            <p:nvPicPr>
              <p:cNvPr id="12" name="墨迹 11">
                <a:extLst>
                  <a:ext uri="{FF2B5EF4-FFF2-40B4-BE49-F238E27FC236}">
                    <a16:creationId xmlns:a16="http://schemas.microsoft.com/office/drawing/2014/main" id="{B9B5F688-621F-4615-AD3B-1906F6A69D4F}"/>
                  </a:ext>
                </a:extLst>
              </p:cNvPr>
              <p:cNvPicPr/>
              <p:nvPr/>
            </p:nvPicPr>
            <p:blipFill>
              <a:blip r:embed="rId21"/>
              <a:stretch>
                <a:fillRect/>
              </a:stretch>
            </p:blipFill>
            <p:spPr>
              <a:xfrm>
                <a:off x="7830000" y="364500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墨迹 14">
                <a:extLst>
                  <a:ext uri="{FF2B5EF4-FFF2-40B4-BE49-F238E27FC236}">
                    <a16:creationId xmlns:a16="http://schemas.microsoft.com/office/drawing/2014/main" id="{4F46B392-EF72-4DD4-B6B3-EBEE99718F36}"/>
                  </a:ext>
                </a:extLst>
              </p14:cNvPr>
              <p14:cNvContentPartPr/>
              <p14:nvPr/>
            </p14:nvContentPartPr>
            <p14:xfrm>
              <a:off x="7574760" y="3787200"/>
              <a:ext cx="254520" cy="45720"/>
            </p14:xfrm>
          </p:contentPart>
        </mc:Choice>
        <mc:Fallback>
          <p:pic>
            <p:nvPicPr>
              <p:cNvPr id="15" name="墨迹 14">
                <a:extLst>
                  <a:ext uri="{FF2B5EF4-FFF2-40B4-BE49-F238E27FC236}">
                    <a16:creationId xmlns:a16="http://schemas.microsoft.com/office/drawing/2014/main" id="{4F46B392-EF72-4DD4-B6B3-EBEE99718F36}"/>
                  </a:ext>
                </a:extLst>
              </p:cNvPr>
              <p:cNvPicPr/>
              <p:nvPr/>
            </p:nvPicPr>
            <p:blipFill>
              <a:blip r:embed="rId23"/>
              <a:stretch>
                <a:fillRect/>
              </a:stretch>
            </p:blipFill>
            <p:spPr>
              <a:xfrm>
                <a:off x="7558920" y="3723840"/>
                <a:ext cx="28584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墨迹 15">
                <a:extLst>
                  <a:ext uri="{FF2B5EF4-FFF2-40B4-BE49-F238E27FC236}">
                    <a16:creationId xmlns:a16="http://schemas.microsoft.com/office/drawing/2014/main" id="{E00A9E18-30A1-435C-A32D-F3D79CE3FA39}"/>
                  </a:ext>
                </a:extLst>
              </p14:cNvPr>
              <p14:cNvContentPartPr/>
              <p14:nvPr/>
            </p14:nvContentPartPr>
            <p14:xfrm>
              <a:off x="4397040" y="4222080"/>
              <a:ext cx="34200" cy="360"/>
            </p14:xfrm>
          </p:contentPart>
        </mc:Choice>
        <mc:Fallback>
          <p:pic>
            <p:nvPicPr>
              <p:cNvPr id="16" name="墨迹 15">
                <a:extLst>
                  <a:ext uri="{FF2B5EF4-FFF2-40B4-BE49-F238E27FC236}">
                    <a16:creationId xmlns:a16="http://schemas.microsoft.com/office/drawing/2014/main" id="{E00A9E18-30A1-435C-A32D-F3D79CE3FA39}"/>
                  </a:ext>
                </a:extLst>
              </p:cNvPr>
              <p:cNvPicPr/>
              <p:nvPr/>
            </p:nvPicPr>
            <p:blipFill>
              <a:blip r:embed="rId25"/>
              <a:stretch>
                <a:fillRect/>
              </a:stretch>
            </p:blipFill>
            <p:spPr>
              <a:xfrm>
                <a:off x="4381200" y="4158720"/>
                <a:ext cx="655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墨迹 16">
                <a:extLst>
                  <a:ext uri="{FF2B5EF4-FFF2-40B4-BE49-F238E27FC236}">
                    <a16:creationId xmlns:a16="http://schemas.microsoft.com/office/drawing/2014/main" id="{01531D25-894E-4445-8F31-8E8CD73EE6BB}"/>
                  </a:ext>
                </a:extLst>
              </p14:cNvPr>
              <p14:cNvContentPartPr/>
              <p14:nvPr/>
            </p14:nvContentPartPr>
            <p14:xfrm>
              <a:off x="4425120" y="5119200"/>
              <a:ext cx="130320" cy="23040"/>
            </p14:xfrm>
          </p:contentPart>
        </mc:Choice>
        <mc:Fallback>
          <p:pic>
            <p:nvPicPr>
              <p:cNvPr id="17" name="墨迹 16">
                <a:extLst>
                  <a:ext uri="{FF2B5EF4-FFF2-40B4-BE49-F238E27FC236}">
                    <a16:creationId xmlns:a16="http://schemas.microsoft.com/office/drawing/2014/main" id="{01531D25-894E-4445-8F31-8E8CD73EE6BB}"/>
                  </a:ext>
                </a:extLst>
              </p:cNvPr>
              <p:cNvPicPr/>
              <p:nvPr/>
            </p:nvPicPr>
            <p:blipFill>
              <a:blip r:embed="rId27"/>
              <a:stretch>
                <a:fillRect/>
              </a:stretch>
            </p:blipFill>
            <p:spPr>
              <a:xfrm>
                <a:off x="4409280" y="5055840"/>
                <a:ext cx="16164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墨迹 17">
                <a:extLst>
                  <a:ext uri="{FF2B5EF4-FFF2-40B4-BE49-F238E27FC236}">
                    <a16:creationId xmlns:a16="http://schemas.microsoft.com/office/drawing/2014/main" id="{B6CE79F0-CC45-4D05-8DE1-E95C72D847DB}"/>
                  </a:ext>
                </a:extLst>
              </p14:cNvPr>
              <p14:cNvContentPartPr/>
              <p14:nvPr/>
            </p14:nvContentPartPr>
            <p14:xfrm>
              <a:off x="6716880" y="2906640"/>
              <a:ext cx="1439640" cy="56880"/>
            </p14:xfrm>
          </p:contentPart>
        </mc:Choice>
        <mc:Fallback>
          <p:pic>
            <p:nvPicPr>
              <p:cNvPr id="18" name="墨迹 17">
                <a:extLst>
                  <a:ext uri="{FF2B5EF4-FFF2-40B4-BE49-F238E27FC236}">
                    <a16:creationId xmlns:a16="http://schemas.microsoft.com/office/drawing/2014/main" id="{B6CE79F0-CC45-4D05-8DE1-E95C72D847DB}"/>
                  </a:ext>
                </a:extLst>
              </p:cNvPr>
              <p:cNvPicPr/>
              <p:nvPr/>
            </p:nvPicPr>
            <p:blipFill>
              <a:blip r:embed="rId29"/>
              <a:stretch>
                <a:fillRect/>
              </a:stretch>
            </p:blipFill>
            <p:spPr>
              <a:xfrm>
                <a:off x="6701040" y="2843280"/>
                <a:ext cx="147096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墨迹 18">
                <a:extLst>
                  <a:ext uri="{FF2B5EF4-FFF2-40B4-BE49-F238E27FC236}">
                    <a16:creationId xmlns:a16="http://schemas.microsoft.com/office/drawing/2014/main" id="{000E8588-CA84-4871-B4E6-ED1DA81DAB34}"/>
                  </a:ext>
                </a:extLst>
              </p14:cNvPr>
              <p14:cNvContentPartPr/>
              <p14:nvPr/>
            </p14:nvContentPartPr>
            <p14:xfrm>
              <a:off x="8246520" y="2946240"/>
              <a:ext cx="360" cy="360"/>
            </p14:xfrm>
          </p:contentPart>
        </mc:Choice>
        <mc:Fallback>
          <p:pic>
            <p:nvPicPr>
              <p:cNvPr id="19" name="墨迹 18">
                <a:extLst>
                  <a:ext uri="{FF2B5EF4-FFF2-40B4-BE49-F238E27FC236}">
                    <a16:creationId xmlns:a16="http://schemas.microsoft.com/office/drawing/2014/main" id="{000E8588-CA84-4871-B4E6-ED1DA81DAB34}"/>
                  </a:ext>
                </a:extLst>
              </p:cNvPr>
              <p:cNvPicPr/>
              <p:nvPr/>
            </p:nvPicPr>
            <p:blipFill>
              <a:blip r:embed="rId21"/>
              <a:stretch>
                <a:fillRect/>
              </a:stretch>
            </p:blipFill>
            <p:spPr>
              <a:xfrm>
                <a:off x="8230680" y="288288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0" name="墨迹 19">
                <a:extLst>
                  <a:ext uri="{FF2B5EF4-FFF2-40B4-BE49-F238E27FC236}">
                    <a16:creationId xmlns:a16="http://schemas.microsoft.com/office/drawing/2014/main" id="{49E4156F-93D4-4694-8581-DBDDBABA857B}"/>
                  </a:ext>
                </a:extLst>
              </p14:cNvPr>
              <p14:cNvContentPartPr/>
              <p14:nvPr/>
            </p14:nvContentPartPr>
            <p14:xfrm>
              <a:off x="7490160" y="2940480"/>
              <a:ext cx="830160" cy="6120"/>
            </p14:xfrm>
          </p:contentPart>
        </mc:Choice>
        <mc:Fallback>
          <p:pic>
            <p:nvPicPr>
              <p:cNvPr id="20" name="墨迹 19">
                <a:extLst>
                  <a:ext uri="{FF2B5EF4-FFF2-40B4-BE49-F238E27FC236}">
                    <a16:creationId xmlns:a16="http://schemas.microsoft.com/office/drawing/2014/main" id="{49E4156F-93D4-4694-8581-DBDDBABA857B}"/>
                  </a:ext>
                </a:extLst>
              </p:cNvPr>
              <p:cNvPicPr/>
              <p:nvPr/>
            </p:nvPicPr>
            <p:blipFill>
              <a:blip r:embed="rId32"/>
              <a:stretch>
                <a:fillRect/>
              </a:stretch>
            </p:blipFill>
            <p:spPr>
              <a:xfrm>
                <a:off x="7474320" y="2877120"/>
                <a:ext cx="861480" cy="132840"/>
              </a:xfrm>
              <a:prstGeom prst="rect">
                <a:avLst/>
              </a:prstGeom>
            </p:spPr>
          </p:pic>
        </mc:Fallback>
      </mc:AlternateContent>
    </p:spTree>
    <p:extLst>
      <p:ext uri="{BB962C8B-B14F-4D97-AF65-F5344CB8AC3E}">
        <p14:creationId xmlns:p14="http://schemas.microsoft.com/office/powerpoint/2010/main" val="1628827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custDataLst>
                <p:tags r:id="rId4"/>
              </p:custDataLst>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55" name="稻壳儿春秋广告/盗版必究        原创来源：http://chn.docer.com/works?userid=199329941#!/work_tim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custDataLst>
                <p:tags r:id="rId3"/>
              </p:custDataLst>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69" name="稻壳儿春秋广告/盗版必究        原创来源：http://chn.docer.com/works?userid=199329941#!/work_tim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custDataLst>
                <p:tags r:id="rId2"/>
              </p:custDataLst>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70" name="稻壳儿春秋广告/盗版必究        原创来源：http://chn.docer.com/works?userid=199329941#!/work_tim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966528" y="348548"/>
            <a:ext cx="2258952" cy="523220"/>
          </a:xfrm>
          <a:prstGeom prst="rect">
            <a:avLst/>
          </a:prstGeom>
          <a:noFill/>
        </p:spPr>
        <p:txBody>
          <a:bodyPr wrap="none" rtlCol="0">
            <a:spAutoFit/>
          </a:bodyPr>
          <a:lstStyle/>
          <a:p>
            <a:pPr algn="ctr"/>
            <a:r>
              <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树莓派</a:t>
            </a:r>
            <a:r>
              <a:rPr lang="en-US" altLang="zh-CN"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Pico</a:t>
            </a:r>
            <a:r>
              <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a:t>
            </a:r>
          </a:p>
        </p:txBody>
      </p:sp>
      <p:sp>
        <p:nvSpPr>
          <p:cNvPr id="14" name="稻壳儿春秋广告/盗版必究        原创来源：http://chn.docer.com/works?userid=199329941#!/work_time"/>
          <p:cNvSpPr/>
          <p:nvPr>
            <p:custDataLst>
              <p:tags r:id="rId1"/>
            </p:custDataLst>
          </p:nvPr>
        </p:nvSpPr>
        <p:spPr>
          <a:xfrm>
            <a:off x="5095790" y="871768"/>
            <a:ext cx="1731564" cy="307777"/>
          </a:xfrm>
          <a:prstGeom prst="rect">
            <a:avLst/>
          </a:prstGeom>
          <a:effectLst/>
        </p:spPr>
        <p:txBody>
          <a:bodyPr wrap="none">
            <a:spAutoFit/>
          </a:bodyPr>
          <a:lstStyle/>
          <a:p>
            <a:pPr algn="ctr">
              <a:spcBef>
                <a:spcPct val="0"/>
              </a:spcBef>
            </a:pPr>
            <a:r>
              <a:rPr lang="en-US" altLang="zh-CN" sz="1400" dirty="0">
                <a:solidFill>
                  <a:schemeClr val="dk1"/>
                </a:solidFill>
                <a:latin typeface="Times New Roman" panose="02020603050405020304" charset="0"/>
                <a:ea typeface="汉仪长宋简" panose="02010600000101010101" charset="-122"/>
                <a:cs typeface="851tegakizatsu" panose="02000600000000000000" pitchFamily="2" charset="-122"/>
              </a:rPr>
              <a:t>Raspberry Pico </a:t>
            </a:r>
            <a:r>
              <a:rPr lang="en-US" altLang="zh-CN" sz="1400" dirty="0" err="1">
                <a:solidFill>
                  <a:schemeClr val="dk1"/>
                </a:solidFill>
                <a:latin typeface="Times New Roman" panose="02020603050405020304" charset="0"/>
                <a:ea typeface="汉仪长宋简" panose="02010600000101010101" charset="-122"/>
                <a:cs typeface="851tegakizatsu" panose="02000600000000000000" pitchFamily="2" charset="-122"/>
              </a:rPr>
              <a:t>yyds</a:t>
            </a:r>
            <a:r>
              <a:rPr lang="en-US" altLang="zh-CN" sz="1400" dirty="0">
                <a:solidFill>
                  <a:schemeClr val="dk1"/>
                </a:solidFill>
                <a:latin typeface="Times New Roman" panose="02020603050405020304" charset="0"/>
                <a:ea typeface="汉仪长宋简" panose="02010600000101010101" charset="-122"/>
                <a:cs typeface="851tegakizatsu" panose="02000600000000000000" pitchFamily="2" charset="-122"/>
              </a:rPr>
              <a:t>!</a:t>
            </a:r>
          </a:p>
        </p:txBody>
      </p:sp>
      <p:sp>
        <p:nvSpPr>
          <p:cNvPr id="5" name="文本框 4">
            <a:extLst>
              <a:ext uri="{FF2B5EF4-FFF2-40B4-BE49-F238E27FC236}">
                <a16:creationId xmlns:a16="http://schemas.microsoft.com/office/drawing/2014/main" id="{95422639-F657-48C2-88EE-426CEECDE7D9}"/>
              </a:ext>
            </a:extLst>
          </p:cNvPr>
          <p:cNvSpPr txBox="1"/>
          <p:nvPr/>
        </p:nvSpPr>
        <p:spPr>
          <a:xfrm>
            <a:off x="966626" y="1179545"/>
            <a:ext cx="1210588" cy="400110"/>
          </a:xfrm>
          <a:prstGeom prst="rect">
            <a:avLst/>
          </a:prstGeom>
          <a:noFill/>
        </p:spPr>
        <p:txBody>
          <a:bodyPr wrap="none" rtlCol="0">
            <a:spAutoFit/>
          </a:bodyPr>
          <a:lstStyle/>
          <a:p>
            <a:r>
              <a:rPr lang="zh-CN" altLang="en-US" sz="2000" b="1" dirty="0">
                <a:solidFill>
                  <a:schemeClr val="accent1">
                    <a:lumMod val="75000"/>
                  </a:schemeClr>
                </a:solidFill>
              </a:rPr>
              <a:t>展示内容</a:t>
            </a:r>
          </a:p>
        </p:txBody>
      </p:sp>
      <p:grpSp>
        <p:nvGrpSpPr>
          <p:cNvPr id="12" name="组合 11">
            <a:extLst>
              <a:ext uri="{FF2B5EF4-FFF2-40B4-BE49-F238E27FC236}">
                <a16:creationId xmlns:a16="http://schemas.microsoft.com/office/drawing/2014/main" id="{22D19ECE-427F-464C-A397-09653F068198}"/>
              </a:ext>
            </a:extLst>
          </p:cNvPr>
          <p:cNvGrpSpPr/>
          <p:nvPr/>
        </p:nvGrpSpPr>
        <p:grpSpPr>
          <a:xfrm>
            <a:off x="2184998" y="1827231"/>
            <a:ext cx="7001487" cy="3415151"/>
            <a:chOff x="2184998" y="1827231"/>
            <a:chExt cx="7001487" cy="3415151"/>
          </a:xfrm>
        </p:grpSpPr>
        <p:sp>
          <p:nvSpPr>
            <p:cNvPr id="6" name="文本框 5">
              <a:extLst>
                <a:ext uri="{FF2B5EF4-FFF2-40B4-BE49-F238E27FC236}">
                  <a16:creationId xmlns:a16="http://schemas.microsoft.com/office/drawing/2014/main" id="{5F752D8D-FE7E-43F0-B68E-748CA8DFCAEA}"/>
                </a:ext>
              </a:extLst>
            </p:cNvPr>
            <p:cNvSpPr txBox="1"/>
            <p:nvPr/>
          </p:nvSpPr>
          <p:spPr>
            <a:xfrm>
              <a:off x="2184998" y="1827231"/>
              <a:ext cx="3647152"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案例一：利用</a:t>
              </a:r>
              <a:r>
                <a:rPr lang="en-US" altLang="zh-CN"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Pico</a:t>
              </a:r>
              <a:r>
                <a:rPr lang="zh-CN" altLang="en-US"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实现闪烁灯。</a:t>
              </a:r>
            </a:p>
            <a:p>
              <a:r>
                <a:rPr lang="zh-CN" altLang="en-US"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	</a:t>
              </a:r>
              <a:r>
                <a:rPr lang="en-US" altLang="zh-CN"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--&gt; </a:t>
              </a:r>
              <a:r>
                <a:rPr lang="zh-CN" altLang="en-US"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进一步实现呼吸灯。</a:t>
              </a:r>
            </a:p>
          </p:txBody>
        </p:sp>
        <p:sp>
          <p:nvSpPr>
            <p:cNvPr id="15" name="文本框 14">
              <a:extLst>
                <a:ext uri="{FF2B5EF4-FFF2-40B4-BE49-F238E27FC236}">
                  <a16:creationId xmlns:a16="http://schemas.microsoft.com/office/drawing/2014/main" id="{663AA261-38A1-409B-9487-B762D5184F90}"/>
                </a:ext>
              </a:extLst>
            </p:cNvPr>
            <p:cNvSpPr txBox="1"/>
            <p:nvPr/>
          </p:nvSpPr>
          <p:spPr>
            <a:xfrm>
              <a:off x="2184998" y="3488640"/>
              <a:ext cx="3650358"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案例二：利用</a:t>
              </a:r>
              <a:r>
                <a:rPr lang="en-US" altLang="zh-CN"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Pico</a:t>
              </a:r>
              <a:r>
                <a:rPr lang="zh-CN" altLang="en-US"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控制舵机。</a:t>
              </a:r>
            </a:p>
          </p:txBody>
        </p:sp>
        <p:sp>
          <p:nvSpPr>
            <p:cNvPr id="7" name="文本框 6">
              <a:extLst>
                <a:ext uri="{FF2B5EF4-FFF2-40B4-BE49-F238E27FC236}">
                  <a16:creationId xmlns:a16="http://schemas.microsoft.com/office/drawing/2014/main" id="{B98C0578-183D-4AA4-905D-9175853F7A22}"/>
                </a:ext>
              </a:extLst>
            </p:cNvPr>
            <p:cNvSpPr txBox="1"/>
            <p:nvPr/>
          </p:nvSpPr>
          <p:spPr>
            <a:xfrm>
              <a:off x="7162659" y="1965730"/>
              <a:ext cx="202382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altLang="zh-CN" dirty="0">
                  <a:latin typeface="Sarasa Fixed SC" panose="02000509000000000000" pitchFamily="49" charset="-122"/>
                  <a:ea typeface="Sarasa Fixed SC" panose="02000509000000000000" pitchFamily="49" charset="-122"/>
                  <a:cs typeface="Sarasa Fixed SC" panose="02000509000000000000" pitchFamily="49" charset="-122"/>
                </a:rPr>
                <a:t>Pin</a:t>
              </a:r>
              <a:r>
                <a:rPr lang="zh-CN" altLang="en-US" dirty="0">
                  <a:latin typeface="Sarasa Fixed SC" panose="02000509000000000000" pitchFamily="49" charset="-122"/>
                  <a:ea typeface="Sarasa Fixed SC" panose="02000509000000000000" pitchFamily="49" charset="-122"/>
                  <a:cs typeface="Sarasa Fixed SC" panose="02000509000000000000" pitchFamily="49" charset="-122"/>
                </a:rPr>
                <a:t>控制</a:t>
              </a:r>
              <a:r>
                <a:rPr lang="en-US" altLang="zh-CN" dirty="0">
                  <a:latin typeface="Sarasa Fixed SC" panose="02000509000000000000" pitchFamily="49" charset="-122"/>
                  <a:ea typeface="Sarasa Fixed SC" panose="02000509000000000000" pitchFamily="49" charset="-122"/>
                  <a:cs typeface="Sarasa Fixed SC" panose="02000509000000000000" pitchFamily="49" charset="-122"/>
                </a:rPr>
                <a:t>  PWM</a:t>
              </a:r>
              <a:endParaRPr lang="zh-CN" altLang="en-US" dirty="0">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8" name="文本框 7">
              <a:extLst>
                <a:ext uri="{FF2B5EF4-FFF2-40B4-BE49-F238E27FC236}">
                  <a16:creationId xmlns:a16="http://schemas.microsoft.com/office/drawing/2014/main" id="{2B39037F-04BA-4D6A-87B0-DA6D7BA766DC}"/>
                </a:ext>
              </a:extLst>
            </p:cNvPr>
            <p:cNvSpPr txBox="1"/>
            <p:nvPr/>
          </p:nvSpPr>
          <p:spPr>
            <a:xfrm>
              <a:off x="7162659" y="3497366"/>
              <a:ext cx="202382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Sarasa Fixed SC" panose="02000509000000000000" pitchFamily="49" charset="-122"/>
                  <a:ea typeface="Sarasa Fixed SC" panose="02000509000000000000" pitchFamily="49" charset="-122"/>
                  <a:cs typeface="Sarasa Fixed SC" panose="02000509000000000000" pitchFamily="49" charset="-122"/>
                </a:rPr>
                <a:t>舵机控制原理</a:t>
              </a:r>
            </a:p>
          </p:txBody>
        </p:sp>
        <p:sp>
          <p:nvSpPr>
            <p:cNvPr id="9" name="文本框 8">
              <a:extLst>
                <a:ext uri="{FF2B5EF4-FFF2-40B4-BE49-F238E27FC236}">
                  <a16:creationId xmlns:a16="http://schemas.microsoft.com/office/drawing/2014/main" id="{D3646592-ADCF-4341-8319-0BCBC1857801}"/>
                </a:ext>
              </a:extLst>
            </p:cNvPr>
            <p:cNvSpPr txBox="1"/>
            <p:nvPr/>
          </p:nvSpPr>
          <p:spPr>
            <a:xfrm>
              <a:off x="2184998" y="4873050"/>
              <a:ext cx="3650358"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案例三：超声波测距</a:t>
              </a:r>
            </a:p>
          </p:txBody>
        </p:sp>
        <p:sp>
          <p:nvSpPr>
            <p:cNvPr id="20" name="文本框 19">
              <a:extLst>
                <a:ext uri="{FF2B5EF4-FFF2-40B4-BE49-F238E27FC236}">
                  <a16:creationId xmlns:a16="http://schemas.microsoft.com/office/drawing/2014/main" id="{C0A26FAD-03DF-470A-A4CA-D8A10666D01B}"/>
                </a:ext>
              </a:extLst>
            </p:cNvPr>
            <p:cNvSpPr txBox="1"/>
            <p:nvPr/>
          </p:nvSpPr>
          <p:spPr>
            <a:xfrm>
              <a:off x="7162659" y="4873050"/>
              <a:ext cx="2023824"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Sarasa Fixed SC" panose="02000509000000000000" pitchFamily="49" charset="-122"/>
                  <a:ea typeface="Sarasa Fixed SC" panose="02000509000000000000" pitchFamily="49" charset="-122"/>
                  <a:cs typeface="Sarasa Fixed SC" panose="02000509000000000000" pitchFamily="49" charset="-122"/>
                </a:rPr>
                <a:t>超声波原理</a:t>
              </a:r>
            </a:p>
          </p:txBody>
        </p:sp>
      </p:grpSp>
      <p:sp>
        <p:nvSpPr>
          <p:cNvPr id="11" name="文本框 10">
            <a:extLst>
              <a:ext uri="{FF2B5EF4-FFF2-40B4-BE49-F238E27FC236}">
                <a16:creationId xmlns:a16="http://schemas.microsoft.com/office/drawing/2014/main" id="{0E7B4BD1-98B9-45D5-BB04-2A493439A91F}"/>
              </a:ext>
            </a:extLst>
          </p:cNvPr>
          <p:cNvSpPr txBox="1"/>
          <p:nvPr/>
        </p:nvSpPr>
        <p:spPr>
          <a:xfrm>
            <a:off x="966626" y="5427842"/>
            <a:ext cx="10286690" cy="1027397"/>
          </a:xfrm>
          <a:prstGeom prst="rect">
            <a:avLst/>
          </a:prstGeom>
          <a:noFill/>
        </p:spPr>
        <p:txBody>
          <a:bodyPr wrap="square" rtlCol="0">
            <a:spAutoFit/>
          </a:bodyPr>
          <a:lstStyle/>
          <a:p>
            <a:pPr>
              <a:lnSpc>
                <a:spcPct val="130000"/>
              </a:lnSpc>
            </a:pPr>
            <a:r>
              <a:rPr lang="zh-CN" altLang="en-US" sz="1600" b="1" dirty="0">
                <a:solidFill>
                  <a:schemeClr val="accent1">
                    <a:lumMod val="75000"/>
                  </a:schemeClr>
                </a:solidFill>
              </a:rPr>
              <a:t>说明：</a:t>
            </a:r>
            <a:r>
              <a:rPr lang="zh-CN" altLang="en-US" sz="1600" dirty="0">
                <a:solidFill>
                  <a:schemeClr val="tx1">
                    <a:lumMod val="85000"/>
                    <a:lumOff val="15000"/>
                  </a:schemeClr>
                </a:solidFill>
              </a:rPr>
              <a:t>因为大家现在没有硬件，所以这部分更加侧重于原理的讲解，涉及到硬件原理的讲解，即使大家没有基础没有关系（原理相对简单）。可以结合这个部分融入教学中，增加课程的趣味性。希望在下午的分享中能够看到大家的分享。</a:t>
            </a:r>
          </a:p>
        </p:txBody>
      </p:sp>
    </p:spTree>
    <p:extLst>
      <p:ext uri="{BB962C8B-B14F-4D97-AF65-F5344CB8AC3E}">
        <p14:creationId xmlns:p14="http://schemas.microsoft.com/office/powerpoint/2010/main" val="336193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custDataLst>
                <p:tags r:id="rId4"/>
              </p:custDataLst>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55" name="稻壳儿春秋广告/盗版必究        原创来源：http://chn.docer.com/works?userid=199329941#!/work_tim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custDataLst>
                <p:tags r:id="rId3"/>
              </p:custDataLst>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69" name="稻壳儿春秋广告/盗版必究        原创来源：http://chn.docer.com/works?userid=199329941#!/work_tim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custDataLst>
                <p:tags r:id="rId2"/>
              </p:custDataLst>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70" name="稻壳儿春秋广告/盗版必究        原创来源：http://chn.docer.com/works?userid=199329941#!/work_tim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881572" y="348548"/>
            <a:ext cx="2428870" cy="523220"/>
          </a:xfrm>
          <a:prstGeom prst="rect">
            <a:avLst/>
          </a:prstGeom>
          <a:noFill/>
        </p:spPr>
        <p:txBody>
          <a:bodyPr wrap="none" rtlCol="0">
            <a:spAutoFit/>
          </a:bodyPr>
          <a:lstStyle/>
          <a:p>
            <a:pPr algn="ctr"/>
            <a:r>
              <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案例一 点灯！</a:t>
            </a:r>
          </a:p>
        </p:txBody>
      </p:sp>
      <p:sp>
        <p:nvSpPr>
          <p:cNvPr id="14" name="稻壳儿春秋广告/盗版必究        原创来源：http://chn.docer.com/works?userid=199329941#!/work_time"/>
          <p:cNvSpPr/>
          <p:nvPr>
            <p:custDataLst>
              <p:tags r:id="rId1"/>
            </p:custDataLst>
          </p:nvPr>
        </p:nvSpPr>
        <p:spPr>
          <a:xfrm>
            <a:off x="5070949" y="871768"/>
            <a:ext cx="1781258" cy="307777"/>
          </a:xfrm>
          <a:prstGeom prst="rect">
            <a:avLst/>
          </a:prstGeom>
          <a:effectLst/>
        </p:spPr>
        <p:txBody>
          <a:bodyPr wrap="none">
            <a:spAutoFit/>
          </a:bodyPr>
          <a:lstStyle/>
          <a:p>
            <a:pPr algn="ctr">
              <a:spcBef>
                <a:spcPct val="0"/>
              </a:spcBef>
            </a:pPr>
            <a:r>
              <a:rPr lang="en-US" altLang="zh-CN" sz="1400" dirty="0">
                <a:solidFill>
                  <a:schemeClr val="dk1"/>
                </a:solidFill>
                <a:latin typeface="Times New Roman" panose="02020603050405020304" charset="0"/>
                <a:ea typeface="汉仪长宋简" panose="02010600000101010101" charset="-122"/>
                <a:cs typeface="851tegakizatsu" panose="02000600000000000000" pitchFamily="2" charset="-122"/>
              </a:rPr>
              <a:t>Case one: bright light!</a:t>
            </a:r>
          </a:p>
        </p:txBody>
      </p:sp>
      <p:sp>
        <p:nvSpPr>
          <p:cNvPr id="11" name="文本框 10">
            <a:extLst>
              <a:ext uri="{FF2B5EF4-FFF2-40B4-BE49-F238E27FC236}">
                <a16:creationId xmlns:a16="http://schemas.microsoft.com/office/drawing/2014/main" id="{C57EFBBA-487B-4C0D-A4C8-D944ECC0C094}"/>
              </a:ext>
            </a:extLst>
          </p:cNvPr>
          <p:cNvSpPr txBox="1"/>
          <p:nvPr/>
        </p:nvSpPr>
        <p:spPr>
          <a:xfrm>
            <a:off x="836388" y="1327927"/>
            <a:ext cx="1516762" cy="369332"/>
          </a:xfrm>
          <a:prstGeom prst="rect">
            <a:avLst/>
          </a:prstGeom>
          <a:noFill/>
        </p:spPr>
        <p:txBody>
          <a:bodyPr wrap="none" rtlCol="0">
            <a:spAutoFit/>
          </a:bodyPr>
          <a:lstStyle/>
          <a:p>
            <a:r>
              <a:rPr lang="zh-CN" altLang="en-US" b="1" dirty="0">
                <a:solidFill>
                  <a:schemeClr val="accent1">
                    <a:lumMod val="75000"/>
                  </a:schemeClr>
                </a:solidFill>
              </a:rPr>
              <a:t>什么是</a:t>
            </a:r>
            <a:r>
              <a:rPr lang="en-US" altLang="zh-CN" b="1" dirty="0">
                <a:solidFill>
                  <a:schemeClr val="accent1">
                    <a:lumMod val="75000"/>
                  </a:schemeClr>
                </a:solidFill>
              </a:rPr>
              <a:t>GPIO?</a:t>
            </a:r>
            <a:endParaRPr lang="zh-CN" altLang="en-US" b="1" dirty="0">
              <a:solidFill>
                <a:schemeClr val="accent1">
                  <a:lumMod val="75000"/>
                </a:schemeClr>
              </a:solidFill>
            </a:endParaRPr>
          </a:p>
        </p:txBody>
      </p:sp>
      <p:sp>
        <p:nvSpPr>
          <p:cNvPr id="12" name="文本框 11">
            <a:extLst>
              <a:ext uri="{FF2B5EF4-FFF2-40B4-BE49-F238E27FC236}">
                <a16:creationId xmlns:a16="http://schemas.microsoft.com/office/drawing/2014/main" id="{AE3059DD-A28C-4549-A6DC-4104356D19B6}"/>
              </a:ext>
            </a:extLst>
          </p:cNvPr>
          <p:cNvSpPr txBox="1"/>
          <p:nvPr/>
        </p:nvSpPr>
        <p:spPr>
          <a:xfrm>
            <a:off x="876115" y="1710932"/>
            <a:ext cx="8763708" cy="1323439"/>
          </a:xfrm>
          <a:prstGeom prst="rect">
            <a:avLst/>
          </a:prstGeom>
          <a:noFill/>
        </p:spPr>
        <p:txBody>
          <a:bodyPr wrap="square" rtlCol="0">
            <a:spAutoFit/>
          </a:bodyPr>
          <a:lstStyle/>
          <a:p>
            <a:pPr indent="457200"/>
            <a:r>
              <a:rPr lang="en-US" altLang="zh-CN" sz="1600" dirty="0">
                <a:latin typeface="Sarasa Fixed SC" panose="02000509000000000000" pitchFamily="49" charset="-122"/>
                <a:ea typeface="Sarasa Fixed SC" panose="02000509000000000000" pitchFamily="49" charset="-122"/>
                <a:cs typeface="Sarasa Fixed SC" panose="02000509000000000000" pitchFamily="49" charset="-122"/>
              </a:rPr>
              <a:t>GPIO</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指的是</a:t>
            </a:r>
            <a:r>
              <a:rPr lang="zh-CN" altLang="en-US" sz="1600" dirty="0">
                <a:solidFill>
                  <a:srgbClr val="EA875F"/>
                </a:solidFill>
                <a:latin typeface="Sarasa Fixed SC" panose="02000509000000000000" pitchFamily="49" charset="-122"/>
                <a:ea typeface="Sarasa Fixed SC" panose="02000509000000000000" pitchFamily="49" charset="-122"/>
                <a:cs typeface="Sarasa Fixed SC" panose="02000509000000000000" pitchFamily="49" charset="-122"/>
              </a:rPr>
              <a:t>通用型输入输出接口</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a:t>
            </a:r>
            <a:r>
              <a:rPr lang="en-US" altLang="zh-CN" sz="1600" dirty="0">
                <a:latin typeface="Sarasa Fixed SC" panose="02000509000000000000" pitchFamily="49" charset="-122"/>
                <a:ea typeface="Sarasa Fixed SC" panose="02000509000000000000" pitchFamily="49" charset="-122"/>
                <a:cs typeface="Sarasa Fixed SC" panose="02000509000000000000" pitchFamily="49" charset="-122"/>
              </a:rPr>
              <a:t>General Purpose Input/Output</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）。简单的理解，我们可以通过代码控制这个接口的电压（</a:t>
            </a:r>
            <a:r>
              <a:rPr lang="zh-CN" altLang="en-US" sz="1600" dirty="0">
                <a:solidFill>
                  <a:srgbClr val="EA875F"/>
                </a:solidFill>
                <a:latin typeface="Sarasa Fixed SC" panose="02000509000000000000" pitchFamily="49" charset="-122"/>
                <a:ea typeface="Sarasa Fixed SC" panose="02000509000000000000" pitchFamily="49" charset="-122"/>
                <a:cs typeface="Sarasa Fixed SC" panose="02000509000000000000" pitchFamily="49" charset="-122"/>
              </a:rPr>
              <a:t>输出</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），也可以通过代码读取这个接口的电压（</a:t>
            </a:r>
            <a:r>
              <a:rPr lang="zh-CN" altLang="en-US" sz="1600" dirty="0">
                <a:solidFill>
                  <a:srgbClr val="EA875F"/>
                </a:solidFill>
                <a:latin typeface="Sarasa Fixed SC" panose="02000509000000000000" pitchFamily="49" charset="-122"/>
                <a:ea typeface="Sarasa Fixed SC" panose="02000509000000000000" pitchFamily="49" charset="-122"/>
                <a:cs typeface="Sarasa Fixed SC" panose="02000509000000000000" pitchFamily="49" charset="-122"/>
              </a:rPr>
              <a:t>输入</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）。我们通常把这个接口称之为</a:t>
            </a:r>
            <a:r>
              <a:rPr lang="zh-CN" altLang="en-US" sz="1600" dirty="0">
                <a:solidFill>
                  <a:srgbClr val="EA875F"/>
                </a:solidFill>
                <a:latin typeface="Sarasa Fixed SC" panose="02000509000000000000" pitchFamily="49" charset="-122"/>
                <a:ea typeface="Sarasa Fixed SC" panose="02000509000000000000" pitchFamily="49" charset="-122"/>
                <a:cs typeface="Sarasa Fixed SC" panose="02000509000000000000" pitchFamily="49" charset="-122"/>
              </a:rPr>
              <a:t>引脚</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a:t>
            </a:r>
            <a:endParaRPr lang="en-US" altLang="zh-CN" sz="1600" dirty="0">
              <a:latin typeface="Sarasa Fixed SC" panose="02000509000000000000" pitchFamily="49" charset="-122"/>
              <a:ea typeface="Sarasa Fixed SC" panose="02000509000000000000" pitchFamily="49" charset="-122"/>
              <a:cs typeface="Sarasa Fixed SC" panose="02000509000000000000" pitchFamily="49" charset="-122"/>
            </a:endParaRPr>
          </a:p>
          <a:p>
            <a:pPr indent="457200"/>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在上面的</a:t>
            </a:r>
            <a:r>
              <a:rPr lang="en-US" altLang="zh-CN" sz="1600" dirty="0">
                <a:latin typeface="Sarasa Fixed SC" panose="02000509000000000000" pitchFamily="49" charset="-122"/>
                <a:ea typeface="Sarasa Fixed SC" panose="02000509000000000000" pitchFamily="49" charset="-122"/>
                <a:cs typeface="Sarasa Fixed SC" panose="02000509000000000000" pitchFamily="49" charset="-122"/>
              </a:rPr>
              <a:t>Pico</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原理图中，</a:t>
            </a:r>
            <a:r>
              <a:rPr lang="en-US" altLang="zh-CN" sz="1600" dirty="0">
                <a:latin typeface="Sarasa Fixed SC" panose="02000509000000000000" pitchFamily="49" charset="-122"/>
                <a:ea typeface="Sarasa Fixed SC" panose="02000509000000000000" pitchFamily="49" charset="-122"/>
                <a:cs typeface="Sarasa Fixed SC" panose="02000509000000000000" pitchFamily="49" charset="-122"/>
              </a:rPr>
              <a:t>GPIO</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口有很多，我们把它简写</a:t>
            </a:r>
            <a:r>
              <a:rPr lang="en-US" altLang="zh-CN" sz="1600" dirty="0" err="1">
                <a:latin typeface="Sarasa Fixed SC" panose="02000509000000000000" pitchFamily="49" charset="-122"/>
                <a:ea typeface="Sarasa Fixed SC" panose="02000509000000000000" pitchFamily="49" charset="-122"/>
                <a:cs typeface="Sarasa Fixed SC" panose="02000509000000000000" pitchFamily="49" charset="-122"/>
              </a:rPr>
              <a:t>GPx</a:t>
            </a:r>
            <a:r>
              <a:rPr lang="en-US" altLang="zh-CN" sz="1600" dirty="0">
                <a:latin typeface="Sarasa Fixed SC" panose="02000509000000000000" pitchFamily="49" charset="-122"/>
                <a:ea typeface="Sarasa Fixed SC" panose="02000509000000000000" pitchFamily="49" charset="-122"/>
                <a:cs typeface="Sarasa Fixed SC" panose="02000509000000000000" pitchFamily="49" charset="-122"/>
              </a:rPr>
              <a:t>(</a:t>
            </a:r>
            <a:r>
              <a:rPr lang="en-US" altLang="zh-CN" sz="1600" dirty="0">
                <a:solidFill>
                  <a:srgbClr val="EA875F"/>
                </a:solidFill>
                <a:latin typeface="Sarasa Fixed SC" panose="02000509000000000000" pitchFamily="49" charset="-122"/>
                <a:ea typeface="Sarasa Fixed SC" panose="02000509000000000000" pitchFamily="49" charset="-122"/>
                <a:cs typeface="Sarasa Fixed SC" panose="02000509000000000000" pitchFamily="49" charset="-122"/>
              </a:rPr>
              <a:t>x</a:t>
            </a:r>
            <a:r>
              <a:rPr lang="zh-CN" altLang="en-US" sz="1600" dirty="0">
                <a:solidFill>
                  <a:srgbClr val="EA875F"/>
                </a:solidFill>
                <a:latin typeface="Sarasa Fixed SC" panose="02000509000000000000" pitchFamily="49" charset="-122"/>
                <a:ea typeface="Sarasa Fixed SC" panose="02000509000000000000" pitchFamily="49" charset="-122"/>
                <a:cs typeface="Sarasa Fixed SC" panose="02000509000000000000" pitchFamily="49" charset="-122"/>
              </a:rPr>
              <a:t>表示数字，这个数字标记了我们在代码中要控制哪个引脚</a:t>
            </a:r>
            <a:r>
              <a:rPr lang="en-US" altLang="zh-CN" sz="1600" dirty="0">
                <a:latin typeface="Sarasa Fixed SC" panose="02000509000000000000" pitchFamily="49" charset="-122"/>
                <a:ea typeface="Sarasa Fixed SC" panose="02000509000000000000" pitchFamily="49" charset="-122"/>
                <a:cs typeface="Sarasa Fixed SC" panose="02000509000000000000" pitchFamily="49" charset="-122"/>
              </a:rPr>
              <a:t>)</a:t>
            </a:r>
            <a:endPar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16" name="文本框 15">
            <a:extLst>
              <a:ext uri="{FF2B5EF4-FFF2-40B4-BE49-F238E27FC236}">
                <a16:creationId xmlns:a16="http://schemas.microsoft.com/office/drawing/2014/main" id="{07A0C8D2-D207-4783-A812-9E14484ECB7E}"/>
              </a:ext>
            </a:extLst>
          </p:cNvPr>
          <p:cNvSpPr txBox="1"/>
          <p:nvPr/>
        </p:nvSpPr>
        <p:spPr>
          <a:xfrm>
            <a:off x="836388" y="3428421"/>
            <a:ext cx="2762295" cy="369332"/>
          </a:xfrm>
          <a:prstGeom prst="rect">
            <a:avLst/>
          </a:prstGeom>
          <a:noFill/>
        </p:spPr>
        <p:txBody>
          <a:bodyPr wrap="none" rtlCol="0">
            <a:spAutoFit/>
          </a:bodyPr>
          <a:lstStyle/>
          <a:p>
            <a:r>
              <a:rPr lang="en-US" altLang="zh-CN" b="1" dirty="0">
                <a:solidFill>
                  <a:schemeClr val="accent1">
                    <a:lumMod val="75000"/>
                  </a:schemeClr>
                </a:solidFill>
              </a:rPr>
              <a:t>MicroPython</a:t>
            </a:r>
            <a:r>
              <a:rPr lang="zh-CN" altLang="en-US" b="1" dirty="0">
                <a:solidFill>
                  <a:schemeClr val="accent1">
                    <a:lumMod val="75000"/>
                  </a:schemeClr>
                </a:solidFill>
              </a:rPr>
              <a:t>中</a:t>
            </a:r>
            <a:r>
              <a:rPr lang="en-US" altLang="zh-CN" b="1" dirty="0">
                <a:solidFill>
                  <a:schemeClr val="accent1">
                    <a:lumMod val="75000"/>
                  </a:schemeClr>
                </a:solidFill>
              </a:rPr>
              <a:t>GPIO</a:t>
            </a:r>
            <a:r>
              <a:rPr lang="zh-CN" altLang="en-US" b="1" dirty="0">
                <a:solidFill>
                  <a:schemeClr val="accent1">
                    <a:lumMod val="75000"/>
                  </a:schemeClr>
                </a:solidFill>
              </a:rPr>
              <a:t>控制</a:t>
            </a:r>
          </a:p>
        </p:txBody>
      </p:sp>
      <p:sp>
        <p:nvSpPr>
          <p:cNvPr id="26" name="文本框 25">
            <a:extLst>
              <a:ext uri="{FF2B5EF4-FFF2-40B4-BE49-F238E27FC236}">
                <a16:creationId xmlns:a16="http://schemas.microsoft.com/office/drawing/2014/main" id="{2E805935-9C98-4288-98AF-AF1CF1DDF54E}"/>
              </a:ext>
            </a:extLst>
          </p:cNvPr>
          <p:cNvSpPr txBox="1"/>
          <p:nvPr/>
        </p:nvSpPr>
        <p:spPr>
          <a:xfrm>
            <a:off x="836388" y="3812298"/>
            <a:ext cx="8763708" cy="338554"/>
          </a:xfrm>
          <a:prstGeom prst="rect">
            <a:avLst/>
          </a:prstGeom>
          <a:noFill/>
        </p:spPr>
        <p:txBody>
          <a:bodyPr wrap="square" rtlCol="0">
            <a:spAutoFit/>
          </a:bodyPr>
          <a:lstStyle/>
          <a:p>
            <a:pPr indent="457200"/>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在</a:t>
            </a:r>
            <a:r>
              <a:rPr lang="en-US" altLang="zh-CN" sz="1600" dirty="0">
                <a:latin typeface="Sarasa Fixed SC" panose="02000509000000000000" pitchFamily="49" charset="-122"/>
                <a:ea typeface="Sarasa Fixed SC" panose="02000509000000000000" pitchFamily="49" charset="-122"/>
                <a:cs typeface="Sarasa Fixed SC" panose="02000509000000000000" pitchFamily="49" charset="-122"/>
              </a:rPr>
              <a:t>MicroPython</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中，我们使用</a:t>
            </a:r>
            <a:r>
              <a:rPr lang="en-US" altLang="zh-CN" sz="1600" dirty="0">
                <a:latin typeface="Sarasa Fixed SC" panose="02000509000000000000" pitchFamily="49" charset="-122"/>
                <a:ea typeface="Sarasa Fixed SC" panose="02000509000000000000" pitchFamily="49" charset="-122"/>
                <a:cs typeface="Sarasa Fixed SC" panose="02000509000000000000" pitchFamily="49" charset="-122"/>
              </a:rPr>
              <a:t>machine</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这个内置模块来控制</a:t>
            </a:r>
            <a:r>
              <a:rPr lang="en-US" altLang="zh-CN" sz="1600" dirty="0">
                <a:latin typeface="Sarasa Fixed SC" panose="02000509000000000000" pitchFamily="49" charset="-122"/>
                <a:ea typeface="Sarasa Fixed SC" panose="02000509000000000000" pitchFamily="49" charset="-122"/>
                <a:cs typeface="Sarasa Fixed SC" panose="02000509000000000000" pitchFamily="49" charset="-122"/>
              </a:rPr>
              <a:t>GPIO</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。具体用法如下：</a:t>
            </a:r>
          </a:p>
        </p:txBody>
      </p:sp>
      <p:grpSp>
        <p:nvGrpSpPr>
          <p:cNvPr id="45" name="组合 44">
            <a:extLst>
              <a:ext uri="{FF2B5EF4-FFF2-40B4-BE49-F238E27FC236}">
                <a16:creationId xmlns:a16="http://schemas.microsoft.com/office/drawing/2014/main" id="{6EC60BB7-841C-491C-ABC4-F33CD5C5E14F}"/>
              </a:ext>
            </a:extLst>
          </p:cNvPr>
          <p:cNvGrpSpPr/>
          <p:nvPr/>
        </p:nvGrpSpPr>
        <p:grpSpPr>
          <a:xfrm>
            <a:off x="1014321" y="4540682"/>
            <a:ext cx="7503600" cy="1445550"/>
            <a:chOff x="1014321" y="4540682"/>
            <a:chExt cx="7503600" cy="1445550"/>
          </a:xfrm>
        </p:grpSpPr>
        <p:sp>
          <p:nvSpPr>
            <p:cNvPr id="19" name="文本框 18">
              <a:extLst>
                <a:ext uri="{FF2B5EF4-FFF2-40B4-BE49-F238E27FC236}">
                  <a16:creationId xmlns:a16="http://schemas.microsoft.com/office/drawing/2014/main" id="{6A56FF4B-0092-47BB-8C8E-8328AD5DE0D6}"/>
                </a:ext>
              </a:extLst>
            </p:cNvPr>
            <p:cNvSpPr txBox="1"/>
            <p:nvPr/>
          </p:nvSpPr>
          <p:spPr>
            <a:xfrm>
              <a:off x="6948261" y="5616900"/>
              <a:ext cx="156966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a:solidFill>
                    <a:srgbClr val="EA875F"/>
                  </a:solidFill>
                </a:rPr>
                <a:t>引脚电平控制</a:t>
              </a:r>
            </a:p>
          </p:txBody>
        </p:sp>
        <p:sp>
          <p:nvSpPr>
            <p:cNvPr id="21" name="文本框 20">
              <a:extLst>
                <a:ext uri="{FF2B5EF4-FFF2-40B4-BE49-F238E27FC236}">
                  <a16:creationId xmlns:a16="http://schemas.microsoft.com/office/drawing/2014/main" id="{45933902-2F2B-4C47-BC51-7AB5436881A9}"/>
                </a:ext>
              </a:extLst>
            </p:cNvPr>
            <p:cNvSpPr txBox="1"/>
            <p:nvPr/>
          </p:nvSpPr>
          <p:spPr>
            <a:xfrm>
              <a:off x="1014321" y="5160741"/>
              <a:ext cx="1160895"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zh-CN" dirty="0">
                  <a:solidFill>
                    <a:srgbClr val="EA875F"/>
                  </a:solidFill>
                </a:rPr>
                <a:t>GPIO</a:t>
              </a:r>
              <a:r>
                <a:rPr lang="zh-CN" altLang="en-US" dirty="0">
                  <a:solidFill>
                    <a:srgbClr val="EA875F"/>
                  </a:solidFill>
                </a:rPr>
                <a:t>引脚</a:t>
              </a:r>
            </a:p>
          </p:txBody>
        </p:sp>
        <p:sp>
          <p:nvSpPr>
            <p:cNvPr id="22" name="矩形 21">
              <a:extLst>
                <a:ext uri="{FF2B5EF4-FFF2-40B4-BE49-F238E27FC236}">
                  <a16:creationId xmlns:a16="http://schemas.microsoft.com/office/drawing/2014/main" id="{DA102731-FCDD-44CC-8865-073B2EE69286}"/>
                </a:ext>
              </a:extLst>
            </p:cNvPr>
            <p:cNvSpPr/>
            <p:nvPr/>
          </p:nvSpPr>
          <p:spPr>
            <a:xfrm>
              <a:off x="3010967" y="5160741"/>
              <a:ext cx="1569659"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dirty="0">
                  <a:solidFill>
                    <a:srgbClr val="EA875F"/>
                  </a:solidFill>
                </a:rPr>
                <a:t>引脚初始化</a:t>
              </a:r>
              <a:endParaRPr lang="en-US" altLang="zh-CN" dirty="0">
                <a:solidFill>
                  <a:srgbClr val="EA875F"/>
                </a:solidFill>
              </a:endParaRPr>
            </a:p>
          </p:txBody>
        </p:sp>
        <p:sp>
          <p:nvSpPr>
            <p:cNvPr id="31" name="文本框 30">
              <a:extLst>
                <a:ext uri="{FF2B5EF4-FFF2-40B4-BE49-F238E27FC236}">
                  <a16:creationId xmlns:a16="http://schemas.microsoft.com/office/drawing/2014/main" id="{0129BF2C-62EF-4136-80FD-EF11DA084054}"/>
                </a:ext>
              </a:extLst>
            </p:cNvPr>
            <p:cNvSpPr txBox="1"/>
            <p:nvPr/>
          </p:nvSpPr>
          <p:spPr>
            <a:xfrm>
              <a:off x="5176748" y="4541369"/>
              <a:ext cx="110799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a:solidFill>
                    <a:srgbClr val="EA875F"/>
                  </a:solidFill>
                </a:rPr>
                <a:t>输入模式</a:t>
              </a:r>
            </a:p>
          </p:txBody>
        </p:sp>
        <p:sp>
          <p:nvSpPr>
            <p:cNvPr id="32" name="文本框 31">
              <a:extLst>
                <a:ext uri="{FF2B5EF4-FFF2-40B4-BE49-F238E27FC236}">
                  <a16:creationId xmlns:a16="http://schemas.microsoft.com/office/drawing/2014/main" id="{2839841E-B3B1-4AA2-A7DC-EFB2B785F702}"/>
                </a:ext>
              </a:extLst>
            </p:cNvPr>
            <p:cNvSpPr txBox="1"/>
            <p:nvPr/>
          </p:nvSpPr>
          <p:spPr>
            <a:xfrm>
              <a:off x="5176748" y="5616900"/>
              <a:ext cx="110799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a:solidFill>
                    <a:srgbClr val="EA875F"/>
                  </a:solidFill>
                </a:rPr>
                <a:t>输出模式</a:t>
              </a:r>
            </a:p>
          </p:txBody>
        </p:sp>
        <p:sp>
          <p:nvSpPr>
            <p:cNvPr id="33" name="文本框 32">
              <a:extLst>
                <a:ext uri="{FF2B5EF4-FFF2-40B4-BE49-F238E27FC236}">
                  <a16:creationId xmlns:a16="http://schemas.microsoft.com/office/drawing/2014/main" id="{469FEBFD-2232-4976-85AF-E6AE471DA84D}"/>
                </a:ext>
              </a:extLst>
            </p:cNvPr>
            <p:cNvSpPr txBox="1"/>
            <p:nvPr/>
          </p:nvSpPr>
          <p:spPr>
            <a:xfrm>
              <a:off x="6948261" y="4540682"/>
              <a:ext cx="156966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a:solidFill>
                    <a:srgbClr val="EA875F"/>
                  </a:solidFill>
                </a:rPr>
                <a:t>引脚电平读取</a:t>
              </a:r>
            </a:p>
          </p:txBody>
        </p:sp>
        <p:cxnSp>
          <p:nvCxnSpPr>
            <p:cNvPr id="24" name="直接箭头连接符 23">
              <a:extLst>
                <a:ext uri="{FF2B5EF4-FFF2-40B4-BE49-F238E27FC236}">
                  <a16:creationId xmlns:a16="http://schemas.microsoft.com/office/drawing/2014/main" id="{7DC2972B-9A6E-450E-86EB-4773238029C4}"/>
                </a:ext>
              </a:extLst>
            </p:cNvPr>
            <p:cNvCxnSpPr>
              <a:stCxn id="21" idx="3"/>
              <a:endCxn id="22" idx="1"/>
            </p:cNvCxnSpPr>
            <p:nvPr/>
          </p:nvCxnSpPr>
          <p:spPr>
            <a:xfrm>
              <a:off x="2175216" y="5345407"/>
              <a:ext cx="835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4E849D9-45FC-4824-9282-531C5DF4EFE2}"/>
                </a:ext>
              </a:extLst>
            </p:cNvPr>
            <p:cNvCxnSpPr>
              <a:cxnSpLocks/>
              <a:stCxn id="22" idx="3"/>
              <a:endCxn id="31" idx="1"/>
            </p:cNvCxnSpPr>
            <p:nvPr/>
          </p:nvCxnSpPr>
          <p:spPr>
            <a:xfrm flipV="1">
              <a:off x="4580626" y="4726035"/>
              <a:ext cx="596122" cy="619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097210DF-ED8C-4AD5-B7FC-7F479E5CA275}"/>
                </a:ext>
              </a:extLst>
            </p:cNvPr>
            <p:cNvCxnSpPr>
              <a:stCxn id="22" idx="3"/>
              <a:endCxn id="32" idx="1"/>
            </p:cNvCxnSpPr>
            <p:nvPr/>
          </p:nvCxnSpPr>
          <p:spPr>
            <a:xfrm>
              <a:off x="4580626" y="5345407"/>
              <a:ext cx="596122" cy="456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3C42FD62-8BEA-4B3A-81CB-06BC183F95B7}"/>
                </a:ext>
              </a:extLst>
            </p:cNvPr>
            <p:cNvCxnSpPr>
              <a:stCxn id="31" idx="3"/>
              <a:endCxn id="33" idx="1"/>
            </p:cNvCxnSpPr>
            <p:nvPr/>
          </p:nvCxnSpPr>
          <p:spPr>
            <a:xfrm flipV="1">
              <a:off x="6284744" y="4725348"/>
              <a:ext cx="663517" cy="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14753AB4-EBA0-4597-87E0-FF97F2BC29E1}"/>
                </a:ext>
              </a:extLst>
            </p:cNvPr>
            <p:cNvCxnSpPr>
              <a:stCxn id="32" idx="3"/>
              <a:endCxn id="19" idx="1"/>
            </p:cNvCxnSpPr>
            <p:nvPr/>
          </p:nvCxnSpPr>
          <p:spPr>
            <a:xfrm>
              <a:off x="6284744" y="5801566"/>
              <a:ext cx="6635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CC6B3B42-6D84-46A5-86BA-967CD3B99BB0}"/>
                </a:ext>
              </a:extLst>
            </p:cNvPr>
            <p:cNvCxnSpPr>
              <a:stCxn id="32" idx="3"/>
              <a:endCxn id="33" idx="1"/>
            </p:cNvCxnSpPr>
            <p:nvPr/>
          </p:nvCxnSpPr>
          <p:spPr>
            <a:xfrm flipV="1">
              <a:off x="6284744" y="4725348"/>
              <a:ext cx="663517" cy="1076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4" name="矩形 43">
            <a:extLst>
              <a:ext uri="{FF2B5EF4-FFF2-40B4-BE49-F238E27FC236}">
                <a16:creationId xmlns:a16="http://schemas.microsoft.com/office/drawing/2014/main" id="{D29E939D-0E3D-4434-8815-418DFECF182B}"/>
              </a:ext>
            </a:extLst>
          </p:cNvPr>
          <p:cNvSpPr/>
          <p:nvPr/>
        </p:nvSpPr>
        <p:spPr>
          <a:xfrm>
            <a:off x="5675368" y="2879929"/>
            <a:ext cx="4964061"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dirty="0">
                <a:solidFill>
                  <a:srgbClr val="EA875F"/>
                </a:solidFill>
                <a:hlinkClick r:id="rId9">
                  <a:extLst>
                    <a:ext uri="{A12FA001-AC4F-418D-AE19-62706E023703}">
                      <ahyp:hlinkClr xmlns:ahyp="http://schemas.microsoft.com/office/drawing/2018/hyperlinkcolor" val="tx"/>
                    </a:ext>
                  </a:extLst>
                </a:hlinkClick>
              </a:rPr>
              <a:t>Quick reference for the RP2 — MicroPython 1.17 documentation</a:t>
            </a:r>
            <a:endParaRPr lang="zh-CN" altLang="en-US" dirty="0">
              <a:solidFill>
                <a:srgbClr val="EA875F"/>
              </a:solidFill>
            </a:endParaRPr>
          </a:p>
        </p:txBody>
      </p:sp>
      <mc:AlternateContent xmlns:mc="http://schemas.openxmlformats.org/markup-compatibility/2006">
        <mc:Choice xmlns:p14="http://schemas.microsoft.com/office/powerpoint/2010/main" Requires="p14">
          <p:contentPart p14:bwMode="auto" r:id="rId10">
            <p14:nvContentPartPr>
              <p14:cNvPr id="5" name="墨迹 4">
                <a:extLst>
                  <a:ext uri="{FF2B5EF4-FFF2-40B4-BE49-F238E27FC236}">
                    <a16:creationId xmlns:a16="http://schemas.microsoft.com/office/drawing/2014/main" id="{C04D465E-4AD8-4503-B4DB-D4BC67B3F99D}"/>
                  </a:ext>
                </a:extLst>
              </p14:cNvPr>
              <p14:cNvContentPartPr/>
              <p14:nvPr/>
            </p14:nvContentPartPr>
            <p14:xfrm>
              <a:off x="3578400" y="1992240"/>
              <a:ext cx="446400" cy="198000"/>
            </p14:xfrm>
          </p:contentPart>
        </mc:Choice>
        <mc:Fallback>
          <p:pic>
            <p:nvPicPr>
              <p:cNvPr id="5" name="墨迹 4">
                <a:extLst>
                  <a:ext uri="{FF2B5EF4-FFF2-40B4-BE49-F238E27FC236}">
                    <a16:creationId xmlns:a16="http://schemas.microsoft.com/office/drawing/2014/main" id="{C04D465E-4AD8-4503-B4DB-D4BC67B3F99D}"/>
                  </a:ext>
                </a:extLst>
              </p:cNvPr>
              <p:cNvPicPr/>
              <p:nvPr/>
            </p:nvPicPr>
            <p:blipFill>
              <a:blip r:embed="rId11"/>
              <a:stretch>
                <a:fillRect/>
              </a:stretch>
            </p:blipFill>
            <p:spPr>
              <a:xfrm>
                <a:off x="3562560" y="1928880"/>
                <a:ext cx="47772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墨迹 5">
                <a:extLst>
                  <a:ext uri="{FF2B5EF4-FFF2-40B4-BE49-F238E27FC236}">
                    <a16:creationId xmlns:a16="http://schemas.microsoft.com/office/drawing/2014/main" id="{944DAF51-EBB3-4BC3-9665-D1E402A6D648}"/>
                  </a:ext>
                </a:extLst>
              </p14:cNvPr>
              <p14:cNvContentPartPr/>
              <p14:nvPr/>
            </p14:nvContentPartPr>
            <p14:xfrm>
              <a:off x="3499560" y="1839960"/>
              <a:ext cx="322200" cy="6120"/>
            </p14:xfrm>
          </p:contentPart>
        </mc:Choice>
        <mc:Fallback>
          <p:pic>
            <p:nvPicPr>
              <p:cNvPr id="6" name="墨迹 5">
                <a:extLst>
                  <a:ext uri="{FF2B5EF4-FFF2-40B4-BE49-F238E27FC236}">
                    <a16:creationId xmlns:a16="http://schemas.microsoft.com/office/drawing/2014/main" id="{944DAF51-EBB3-4BC3-9665-D1E402A6D648}"/>
                  </a:ext>
                </a:extLst>
              </p:cNvPr>
              <p:cNvPicPr/>
              <p:nvPr/>
            </p:nvPicPr>
            <p:blipFill>
              <a:blip r:embed="rId13"/>
              <a:stretch>
                <a:fillRect/>
              </a:stretch>
            </p:blipFill>
            <p:spPr>
              <a:xfrm>
                <a:off x="3483720" y="1776600"/>
                <a:ext cx="35352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墨迹 6">
                <a:extLst>
                  <a:ext uri="{FF2B5EF4-FFF2-40B4-BE49-F238E27FC236}">
                    <a16:creationId xmlns:a16="http://schemas.microsoft.com/office/drawing/2014/main" id="{4EBFC747-3778-4918-BF0A-A39707796D1E}"/>
                  </a:ext>
                </a:extLst>
              </p14:cNvPr>
              <p14:cNvContentPartPr/>
              <p14:nvPr/>
            </p14:nvContentPartPr>
            <p14:xfrm>
              <a:off x="5108400" y="2031840"/>
              <a:ext cx="1631520" cy="203400"/>
            </p14:xfrm>
          </p:contentPart>
        </mc:Choice>
        <mc:Fallback>
          <p:pic>
            <p:nvPicPr>
              <p:cNvPr id="7" name="墨迹 6">
                <a:extLst>
                  <a:ext uri="{FF2B5EF4-FFF2-40B4-BE49-F238E27FC236}">
                    <a16:creationId xmlns:a16="http://schemas.microsoft.com/office/drawing/2014/main" id="{4EBFC747-3778-4918-BF0A-A39707796D1E}"/>
                  </a:ext>
                </a:extLst>
              </p:cNvPr>
              <p:cNvPicPr/>
              <p:nvPr/>
            </p:nvPicPr>
            <p:blipFill>
              <a:blip r:embed="rId15"/>
              <a:stretch>
                <a:fillRect/>
              </a:stretch>
            </p:blipFill>
            <p:spPr>
              <a:xfrm>
                <a:off x="5092560" y="1968480"/>
                <a:ext cx="1662840" cy="3301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 name="墨迹 7">
                <a:extLst>
                  <a:ext uri="{FF2B5EF4-FFF2-40B4-BE49-F238E27FC236}">
                    <a16:creationId xmlns:a16="http://schemas.microsoft.com/office/drawing/2014/main" id="{26743CB3-CAC2-47C8-A20A-F4EFC34622EC}"/>
                  </a:ext>
                </a:extLst>
              </p14:cNvPr>
              <p14:cNvContentPartPr/>
              <p14:nvPr/>
            </p14:nvContentPartPr>
            <p14:xfrm>
              <a:off x="7947360" y="1901880"/>
              <a:ext cx="361800" cy="423720"/>
            </p14:xfrm>
          </p:contentPart>
        </mc:Choice>
        <mc:Fallback>
          <p:pic>
            <p:nvPicPr>
              <p:cNvPr id="8" name="墨迹 7">
                <a:extLst>
                  <a:ext uri="{FF2B5EF4-FFF2-40B4-BE49-F238E27FC236}">
                    <a16:creationId xmlns:a16="http://schemas.microsoft.com/office/drawing/2014/main" id="{26743CB3-CAC2-47C8-A20A-F4EFC34622EC}"/>
                  </a:ext>
                </a:extLst>
              </p:cNvPr>
              <p:cNvPicPr/>
              <p:nvPr/>
            </p:nvPicPr>
            <p:blipFill>
              <a:blip r:embed="rId17"/>
              <a:stretch>
                <a:fillRect/>
              </a:stretch>
            </p:blipFill>
            <p:spPr>
              <a:xfrm>
                <a:off x="7931520" y="1838520"/>
                <a:ext cx="393120" cy="5504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 name="墨迹 8">
                <a:extLst>
                  <a:ext uri="{FF2B5EF4-FFF2-40B4-BE49-F238E27FC236}">
                    <a16:creationId xmlns:a16="http://schemas.microsoft.com/office/drawing/2014/main" id="{DFF50A58-1D67-4097-9C71-5DAB46E7A4FB}"/>
                  </a:ext>
                </a:extLst>
              </p14:cNvPr>
              <p14:cNvContentPartPr/>
              <p14:nvPr/>
            </p14:nvContentPartPr>
            <p14:xfrm>
              <a:off x="7845840" y="1958400"/>
              <a:ext cx="367200" cy="294120"/>
            </p14:xfrm>
          </p:contentPart>
        </mc:Choice>
        <mc:Fallback>
          <p:pic>
            <p:nvPicPr>
              <p:cNvPr id="9" name="墨迹 8">
                <a:extLst>
                  <a:ext uri="{FF2B5EF4-FFF2-40B4-BE49-F238E27FC236}">
                    <a16:creationId xmlns:a16="http://schemas.microsoft.com/office/drawing/2014/main" id="{DFF50A58-1D67-4097-9C71-5DAB46E7A4FB}"/>
                  </a:ext>
                </a:extLst>
              </p:cNvPr>
              <p:cNvPicPr/>
              <p:nvPr/>
            </p:nvPicPr>
            <p:blipFill>
              <a:blip r:embed="rId19"/>
              <a:stretch>
                <a:fillRect/>
              </a:stretch>
            </p:blipFill>
            <p:spPr>
              <a:xfrm>
                <a:off x="7830000" y="1895040"/>
                <a:ext cx="398520" cy="4208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0" name="墨迹 9">
                <a:extLst>
                  <a:ext uri="{FF2B5EF4-FFF2-40B4-BE49-F238E27FC236}">
                    <a16:creationId xmlns:a16="http://schemas.microsoft.com/office/drawing/2014/main" id="{12F15A98-19DA-484C-966C-E79C31FBF014}"/>
                  </a:ext>
                </a:extLst>
              </p14:cNvPr>
              <p14:cNvContentPartPr/>
              <p14:nvPr/>
            </p14:nvContentPartPr>
            <p14:xfrm>
              <a:off x="7986960" y="2099520"/>
              <a:ext cx="299520" cy="39960"/>
            </p14:xfrm>
          </p:contentPart>
        </mc:Choice>
        <mc:Fallback>
          <p:pic>
            <p:nvPicPr>
              <p:cNvPr id="10" name="墨迹 9">
                <a:extLst>
                  <a:ext uri="{FF2B5EF4-FFF2-40B4-BE49-F238E27FC236}">
                    <a16:creationId xmlns:a16="http://schemas.microsoft.com/office/drawing/2014/main" id="{12F15A98-19DA-484C-966C-E79C31FBF014}"/>
                  </a:ext>
                </a:extLst>
              </p:cNvPr>
              <p:cNvPicPr/>
              <p:nvPr/>
            </p:nvPicPr>
            <p:blipFill>
              <a:blip r:embed="rId21"/>
              <a:stretch>
                <a:fillRect/>
              </a:stretch>
            </p:blipFill>
            <p:spPr>
              <a:xfrm>
                <a:off x="7971120" y="2036160"/>
                <a:ext cx="33084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墨迹 14">
                <a:extLst>
                  <a:ext uri="{FF2B5EF4-FFF2-40B4-BE49-F238E27FC236}">
                    <a16:creationId xmlns:a16="http://schemas.microsoft.com/office/drawing/2014/main" id="{371ADBF3-A69D-432A-B9E5-6C7D16312297}"/>
                  </a:ext>
                </a:extLst>
              </p14:cNvPr>
              <p14:cNvContentPartPr/>
              <p14:nvPr/>
            </p14:nvContentPartPr>
            <p14:xfrm>
              <a:off x="8461080" y="1975320"/>
              <a:ext cx="468720" cy="305280"/>
            </p14:xfrm>
          </p:contentPart>
        </mc:Choice>
        <mc:Fallback>
          <p:pic>
            <p:nvPicPr>
              <p:cNvPr id="15" name="墨迹 14">
                <a:extLst>
                  <a:ext uri="{FF2B5EF4-FFF2-40B4-BE49-F238E27FC236}">
                    <a16:creationId xmlns:a16="http://schemas.microsoft.com/office/drawing/2014/main" id="{371ADBF3-A69D-432A-B9E5-6C7D16312297}"/>
                  </a:ext>
                </a:extLst>
              </p:cNvPr>
              <p:cNvPicPr/>
              <p:nvPr/>
            </p:nvPicPr>
            <p:blipFill>
              <a:blip r:embed="rId23"/>
              <a:stretch>
                <a:fillRect/>
              </a:stretch>
            </p:blipFill>
            <p:spPr>
              <a:xfrm>
                <a:off x="8445240" y="1911960"/>
                <a:ext cx="500040" cy="432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墨迹 16">
                <a:extLst>
                  <a:ext uri="{FF2B5EF4-FFF2-40B4-BE49-F238E27FC236}">
                    <a16:creationId xmlns:a16="http://schemas.microsoft.com/office/drawing/2014/main" id="{6945BB77-02D7-469D-8F95-A8664022EAB8}"/>
                  </a:ext>
                </a:extLst>
              </p14:cNvPr>
              <p14:cNvContentPartPr/>
              <p14:nvPr/>
            </p14:nvContentPartPr>
            <p14:xfrm>
              <a:off x="2139120" y="2229480"/>
              <a:ext cx="1518840" cy="276840"/>
            </p14:xfrm>
          </p:contentPart>
        </mc:Choice>
        <mc:Fallback>
          <p:pic>
            <p:nvPicPr>
              <p:cNvPr id="17" name="墨迹 16">
                <a:extLst>
                  <a:ext uri="{FF2B5EF4-FFF2-40B4-BE49-F238E27FC236}">
                    <a16:creationId xmlns:a16="http://schemas.microsoft.com/office/drawing/2014/main" id="{6945BB77-02D7-469D-8F95-A8664022EAB8}"/>
                  </a:ext>
                </a:extLst>
              </p:cNvPr>
              <p:cNvPicPr/>
              <p:nvPr/>
            </p:nvPicPr>
            <p:blipFill>
              <a:blip r:embed="rId25"/>
              <a:stretch>
                <a:fillRect/>
              </a:stretch>
            </p:blipFill>
            <p:spPr>
              <a:xfrm>
                <a:off x="2123280" y="2166120"/>
                <a:ext cx="1550160" cy="4035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墨迹 17">
                <a:extLst>
                  <a:ext uri="{FF2B5EF4-FFF2-40B4-BE49-F238E27FC236}">
                    <a16:creationId xmlns:a16="http://schemas.microsoft.com/office/drawing/2014/main" id="{37FE8005-0962-475E-845E-D628FFA3CD6D}"/>
                  </a:ext>
                </a:extLst>
              </p14:cNvPr>
              <p14:cNvContentPartPr/>
              <p14:nvPr/>
            </p14:nvContentPartPr>
            <p14:xfrm>
              <a:off x="1445040" y="2522880"/>
              <a:ext cx="1789560" cy="135720"/>
            </p14:xfrm>
          </p:contentPart>
        </mc:Choice>
        <mc:Fallback>
          <p:pic>
            <p:nvPicPr>
              <p:cNvPr id="18" name="墨迹 17">
                <a:extLst>
                  <a:ext uri="{FF2B5EF4-FFF2-40B4-BE49-F238E27FC236}">
                    <a16:creationId xmlns:a16="http://schemas.microsoft.com/office/drawing/2014/main" id="{37FE8005-0962-475E-845E-D628FFA3CD6D}"/>
                  </a:ext>
                </a:extLst>
              </p:cNvPr>
              <p:cNvPicPr/>
              <p:nvPr/>
            </p:nvPicPr>
            <p:blipFill>
              <a:blip r:embed="rId27"/>
              <a:stretch>
                <a:fillRect/>
              </a:stretch>
            </p:blipFill>
            <p:spPr>
              <a:xfrm>
                <a:off x="1429200" y="2459520"/>
                <a:ext cx="182088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0" name="墨迹 19">
                <a:extLst>
                  <a:ext uri="{FF2B5EF4-FFF2-40B4-BE49-F238E27FC236}">
                    <a16:creationId xmlns:a16="http://schemas.microsoft.com/office/drawing/2014/main" id="{D251267B-1404-4B32-8E51-A0A05BA18D44}"/>
                  </a:ext>
                </a:extLst>
              </p14:cNvPr>
              <p14:cNvContentPartPr/>
              <p14:nvPr/>
            </p14:nvContentPartPr>
            <p14:xfrm>
              <a:off x="1371600" y="2517120"/>
              <a:ext cx="1857240" cy="214920"/>
            </p14:xfrm>
          </p:contentPart>
        </mc:Choice>
        <mc:Fallback>
          <p:pic>
            <p:nvPicPr>
              <p:cNvPr id="20" name="墨迹 19">
                <a:extLst>
                  <a:ext uri="{FF2B5EF4-FFF2-40B4-BE49-F238E27FC236}">
                    <a16:creationId xmlns:a16="http://schemas.microsoft.com/office/drawing/2014/main" id="{D251267B-1404-4B32-8E51-A0A05BA18D44}"/>
                  </a:ext>
                </a:extLst>
              </p:cNvPr>
              <p:cNvPicPr/>
              <p:nvPr/>
            </p:nvPicPr>
            <p:blipFill>
              <a:blip r:embed="rId29"/>
              <a:stretch>
                <a:fillRect/>
              </a:stretch>
            </p:blipFill>
            <p:spPr>
              <a:xfrm>
                <a:off x="1355760" y="2453760"/>
                <a:ext cx="1888560" cy="3416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3" name="墨迹 22">
                <a:extLst>
                  <a:ext uri="{FF2B5EF4-FFF2-40B4-BE49-F238E27FC236}">
                    <a16:creationId xmlns:a16="http://schemas.microsoft.com/office/drawing/2014/main" id="{B8CDB378-C484-4C78-B20F-EF34AD7DC825}"/>
                  </a:ext>
                </a:extLst>
              </p14:cNvPr>
              <p14:cNvContentPartPr/>
              <p14:nvPr/>
            </p14:nvContentPartPr>
            <p14:xfrm>
              <a:off x="3522240" y="2460960"/>
              <a:ext cx="1275840" cy="214560"/>
            </p14:xfrm>
          </p:contentPart>
        </mc:Choice>
        <mc:Fallback>
          <p:pic>
            <p:nvPicPr>
              <p:cNvPr id="23" name="墨迹 22">
                <a:extLst>
                  <a:ext uri="{FF2B5EF4-FFF2-40B4-BE49-F238E27FC236}">
                    <a16:creationId xmlns:a16="http://schemas.microsoft.com/office/drawing/2014/main" id="{B8CDB378-C484-4C78-B20F-EF34AD7DC825}"/>
                  </a:ext>
                </a:extLst>
              </p:cNvPr>
              <p:cNvPicPr/>
              <p:nvPr/>
            </p:nvPicPr>
            <p:blipFill>
              <a:blip r:embed="rId31"/>
              <a:stretch>
                <a:fillRect/>
              </a:stretch>
            </p:blipFill>
            <p:spPr>
              <a:xfrm>
                <a:off x="3506400" y="2397600"/>
                <a:ext cx="1307160" cy="341280"/>
              </a:xfrm>
              <a:prstGeom prst="rect">
                <a:avLst/>
              </a:prstGeom>
            </p:spPr>
          </p:pic>
        </mc:Fallback>
      </mc:AlternateContent>
    </p:spTree>
    <p:extLst>
      <p:ext uri="{BB962C8B-B14F-4D97-AF65-F5344CB8AC3E}">
        <p14:creationId xmlns:p14="http://schemas.microsoft.com/office/powerpoint/2010/main" val="88643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ppt_x"/>
                                          </p:val>
                                        </p:tav>
                                        <p:tav tm="100000">
                                          <p:val>
                                            <p:strVal val="#ppt_x"/>
                                          </p:val>
                                        </p:tav>
                                      </p:tavLst>
                                    </p:anim>
                                    <p:anim calcmode="lin" valueType="num">
                                      <p:cBhvr additive="base">
                                        <p:cTn id="1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ppt_x"/>
                                          </p:val>
                                        </p:tav>
                                        <p:tav tm="100000">
                                          <p:val>
                                            <p:strVal val="#ppt_x"/>
                                          </p:val>
                                        </p:tav>
                                      </p:tavLst>
                                    </p:anim>
                                    <p:anim calcmode="lin" valueType="num">
                                      <p:cBhvr additive="base">
                                        <p:cTn id="22" dur="500" fill="hold"/>
                                        <p:tgtEl>
                                          <p:spTgt spid="4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p:bldP spid="26" grpId="0"/>
      <p:bldP spid="4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custDataLst>
                <p:tags r:id="rId4"/>
              </p:custDataLst>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55" name="稻壳儿春秋广告/盗版必究        原创来源：http://chn.docer.com/works?userid=199329941#!/work_tim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custDataLst>
                <p:tags r:id="rId3"/>
              </p:custDataLst>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69" name="稻壳儿春秋广告/盗版必究        原创来源：http://chn.docer.com/works?userid=199329941#!/work_tim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custDataLst>
                <p:tags r:id="rId2"/>
              </p:custDataLst>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70" name="稻壳儿春秋广告/盗版必究        原创来源：http://chn.docer.com/works?userid=199329941#!/work_tim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702036" y="348548"/>
            <a:ext cx="2787943" cy="523220"/>
          </a:xfrm>
          <a:prstGeom prst="rect">
            <a:avLst/>
          </a:prstGeom>
          <a:noFill/>
        </p:spPr>
        <p:txBody>
          <a:bodyPr wrap="none" rtlCol="0">
            <a:spAutoFit/>
          </a:bodyPr>
          <a:lstStyle/>
          <a:p>
            <a:pPr algn="ctr"/>
            <a:r>
              <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案例一 呼吸灯？</a:t>
            </a:r>
          </a:p>
        </p:txBody>
      </p:sp>
      <p:sp>
        <p:nvSpPr>
          <p:cNvPr id="14" name="稻壳儿春秋广告/盗版必究        原创来源：http://chn.docer.com/works?userid=199329941#!/work_time"/>
          <p:cNvSpPr/>
          <p:nvPr>
            <p:custDataLst>
              <p:tags r:id="rId1"/>
            </p:custDataLst>
          </p:nvPr>
        </p:nvSpPr>
        <p:spPr>
          <a:xfrm>
            <a:off x="5013241" y="871768"/>
            <a:ext cx="1896674" cy="307777"/>
          </a:xfrm>
          <a:prstGeom prst="rect">
            <a:avLst/>
          </a:prstGeom>
          <a:effectLst/>
        </p:spPr>
        <p:txBody>
          <a:bodyPr wrap="none">
            <a:spAutoFit/>
          </a:bodyPr>
          <a:lstStyle/>
          <a:p>
            <a:pPr algn="ctr">
              <a:spcBef>
                <a:spcPct val="0"/>
              </a:spcBef>
            </a:pPr>
            <a:r>
              <a:rPr lang="en-US" altLang="zh-CN" sz="1400" dirty="0">
                <a:solidFill>
                  <a:schemeClr val="dk1"/>
                </a:solidFill>
                <a:latin typeface="Times New Roman" panose="02020603050405020304" charset="0"/>
                <a:ea typeface="汉仪长宋简" panose="02010600000101010101" charset="-122"/>
                <a:cs typeface="851tegakizatsu" panose="02000600000000000000" pitchFamily="2" charset="-122"/>
              </a:rPr>
              <a:t>Case one: light breathe!</a:t>
            </a:r>
          </a:p>
        </p:txBody>
      </p:sp>
      <p:sp>
        <p:nvSpPr>
          <p:cNvPr id="11" name="文本框 10">
            <a:extLst>
              <a:ext uri="{FF2B5EF4-FFF2-40B4-BE49-F238E27FC236}">
                <a16:creationId xmlns:a16="http://schemas.microsoft.com/office/drawing/2014/main" id="{C57EFBBA-487B-4C0D-A4C8-D944ECC0C094}"/>
              </a:ext>
            </a:extLst>
          </p:cNvPr>
          <p:cNvSpPr txBox="1"/>
          <p:nvPr/>
        </p:nvSpPr>
        <p:spPr>
          <a:xfrm>
            <a:off x="4238029" y="1374466"/>
            <a:ext cx="1550424" cy="369332"/>
          </a:xfrm>
          <a:prstGeom prst="rect">
            <a:avLst/>
          </a:prstGeom>
          <a:noFill/>
        </p:spPr>
        <p:txBody>
          <a:bodyPr wrap="none" rtlCol="0">
            <a:spAutoFit/>
          </a:bodyPr>
          <a:lstStyle/>
          <a:p>
            <a:r>
              <a:rPr lang="zh-CN" altLang="en-US" b="1" dirty="0">
                <a:solidFill>
                  <a:schemeClr val="accent1">
                    <a:lumMod val="75000"/>
                  </a:schemeClr>
                </a:solidFill>
              </a:rPr>
              <a:t>什么是</a:t>
            </a:r>
            <a:r>
              <a:rPr lang="en-US" altLang="zh-CN" b="1" dirty="0">
                <a:solidFill>
                  <a:schemeClr val="accent1">
                    <a:lumMod val="75000"/>
                  </a:schemeClr>
                </a:solidFill>
              </a:rPr>
              <a:t>PWM?</a:t>
            </a:r>
            <a:endParaRPr lang="zh-CN" altLang="en-US" b="1" dirty="0">
              <a:solidFill>
                <a:schemeClr val="accent1">
                  <a:lumMod val="75000"/>
                </a:schemeClr>
              </a:solidFill>
            </a:endParaRPr>
          </a:p>
        </p:txBody>
      </p:sp>
      <p:sp>
        <p:nvSpPr>
          <p:cNvPr id="5" name="文本框 4">
            <a:extLst>
              <a:ext uri="{FF2B5EF4-FFF2-40B4-BE49-F238E27FC236}">
                <a16:creationId xmlns:a16="http://schemas.microsoft.com/office/drawing/2014/main" id="{9734F091-3BBA-47F0-AD7D-33F81ED79521}"/>
              </a:ext>
            </a:extLst>
          </p:cNvPr>
          <p:cNvSpPr txBox="1"/>
          <p:nvPr/>
        </p:nvSpPr>
        <p:spPr>
          <a:xfrm>
            <a:off x="4238029" y="1776119"/>
            <a:ext cx="7289317" cy="1323439"/>
          </a:xfrm>
          <a:prstGeom prst="rect">
            <a:avLst/>
          </a:prstGeom>
          <a:noFill/>
        </p:spPr>
        <p:txBody>
          <a:bodyPr wrap="square" rtlCol="0">
            <a:spAutoFit/>
          </a:bodyPr>
          <a:lstStyle/>
          <a:p>
            <a:pPr indent="457200"/>
            <a:r>
              <a:rPr lang="en-US" altLang="zh-CN" sz="1600" dirty="0">
                <a:latin typeface="Sarasa Fixed SC" panose="02000509000000000000" pitchFamily="49" charset="-122"/>
                <a:ea typeface="Sarasa Fixed SC" panose="02000509000000000000" pitchFamily="49" charset="-122"/>
                <a:cs typeface="Sarasa Fixed SC" panose="02000509000000000000" pitchFamily="49" charset="-122"/>
              </a:rPr>
              <a:t>PWM</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是</a:t>
            </a:r>
            <a:r>
              <a:rPr lang="zh-CN" altLang="en-US" sz="1600" dirty="0">
                <a:solidFill>
                  <a:srgbClr val="EA875F"/>
                </a:solidFill>
                <a:latin typeface="Sarasa Fixed SC" panose="02000509000000000000" pitchFamily="49" charset="-122"/>
                <a:ea typeface="Sarasa Fixed SC" panose="02000509000000000000" pitchFamily="49" charset="-122"/>
                <a:cs typeface="Sarasa Fixed SC" panose="02000509000000000000" pitchFamily="49" charset="-122"/>
              </a:rPr>
              <a:t>脉冲宽度调制（</a:t>
            </a:r>
            <a:r>
              <a:rPr lang="en-US" altLang="zh-CN" sz="1600" dirty="0">
                <a:solidFill>
                  <a:srgbClr val="EA875F"/>
                </a:solidFill>
                <a:latin typeface="Sarasa Fixed SC" panose="02000509000000000000" pitchFamily="49" charset="-122"/>
                <a:ea typeface="Sarasa Fixed SC" panose="02000509000000000000" pitchFamily="49" charset="-122"/>
                <a:cs typeface="Sarasa Fixed SC" panose="02000509000000000000" pitchFamily="49" charset="-122"/>
              </a:rPr>
              <a:t>Pulse Width Modulation</a:t>
            </a:r>
            <a:r>
              <a:rPr lang="zh-CN" altLang="en-US" sz="1600" dirty="0">
                <a:solidFill>
                  <a:srgbClr val="EA875F"/>
                </a:solidFill>
                <a:latin typeface="Sarasa Fixed SC" panose="02000509000000000000" pitchFamily="49" charset="-122"/>
                <a:ea typeface="Sarasa Fixed SC" panose="02000509000000000000" pitchFamily="49" charset="-122"/>
                <a:cs typeface="Sarasa Fixed SC" panose="02000509000000000000" pitchFamily="49" charset="-122"/>
              </a:rPr>
              <a:t>）</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的缩写。如左图所见，是一个</a:t>
            </a:r>
            <a:r>
              <a:rPr lang="zh-CN" altLang="en-US" sz="1600" dirty="0">
                <a:solidFill>
                  <a:srgbClr val="EA875F"/>
                </a:solidFill>
                <a:latin typeface="Sarasa Fixed SC" panose="02000509000000000000" pitchFamily="49" charset="-122"/>
                <a:ea typeface="Sarasa Fixed SC" panose="02000509000000000000" pitchFamily="49" charset="-122"/>
                <a:cs typeface="Sarasa Fixed SC" panose="02000509000000000000" pitchFamily="49" charset="-122"/>
              </a:rPr>
              <a:t>方波信号</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，脉冲宽度调制的大致意思是我们可以将数字信号转化位一个特定</a:t>
            </a:r>
            <a:r>
              <a:rPr lang="zh-CN" altLang="en-US" sz="1600" dirty="0">
                <a:solidFill>
                  <a:srgbClr val="EA875F"/>
                </a:solidFill>
                <a:latin typeface="Sarasa Fixed SC" panose="02000509000000000000" pitchFamily="49" charset="-122"/>
                <a:ea typeface="Sarasa Fixed SC" panose="02000509000000000000" pitchFamily="49" charset="-122"/>
                <a:cs typeface="Sarasa Fixed SC" panose="02000509000000000000" pitchFamily="49" charset="-122"/>
              </a:rPr>
              <a:t>占空比（</a:t>
            </a:r>
            <a:r>
              <a:rPr lang="en-US" altLang="zh-CN" sz="1600" dirty="0">
                <a:solidFill>
                  <a:srgbClr val="EA875F"/>
                </a:solidFill>
                <a:latin typeface="Sarasa Fixed SC" panose="02000509000000000000" pitchFamily="49" charset="-122"/>
                <a:ea typeface="Sarasa Fixed SC" panose="02000509000000000000" pitchFamily="49" charset="-122"/>
                <a:cs typeface="Sarasa Fixed SC" panose="02000509000000000000" pitchFamily="49" charset="-122"/>
              </a:rPr>
              <a:t>duty</a:t>
            </a:r>
            <a:r>
              <a:rPr lang="zh-CN" altLang="en-US" sz="1600" dirty="0">
                <a:solidFill>
                  <a:srgbClr val="EA875F"/>
                </a:solidFill>
                <a:latin typeface="Sarasa Fixed SC" panose="02000509000000000000" pitchFamily="49" charset="-122"/>
                <a:ea typeface="Sarasa Fixed SC" panose="02000509000000000000" pitchFamily="49" charset="-122"/>
                <a:cs typeface="Sarasa Fixed SC" panose="02000509000000000000" pitchFamily="49" charset="-122"/>
              </a:rPr>
              <a:t>）</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的方波信号（</a:t>
            </a:r>
            <a:r>
              <a:rPr lang="zh-CN" altLang="en-US" sz="1600" dirty="0">
                <a:solidFill>
                  <a:srgbClr val="EA875F"/>
                </a:solidFill>
                <a:latin typeface="Sarasa Fixed SC" panose="02000509000000000000" pitchFamily="49" charset="-122"/>
                <a:ea typeface="Sarasa Fixed SC" panose="02000509000000000000" pitchFamily="49" charset="-122"/>
                <a:cs typeface="Sarasa Fixed SC" panose="02000509000000000000" pitchFamily="49" charset="-122"/>
              </a:rPr>
              <a:t>占空比是指在一个脉冲循环内，通电时间相对于总时间所占的比例。</a:t>
            </a:r>
            <a:r>
              <a:rPr lang="zh-CN" altLang="en-US" sz="1600" dirty="0">
                <a:solidFill>
                  <a:schemeClr val="tx1">
                    <a:lumMod val="85000"/>
                    <a:lumOff val="15000"/>
                  </a:schemeClr>
                </a:solidFill>
                <a:latin typeface="Sarasa Fixed SC" panose="02000509000000000000" pitchFamily="49" charset="-122"/>
                <a:ea typeface="Sarasa Fixed SC" panose="02000509000000000000" pitchFamily="49" charset="-122"/>
                <a:cs typeface="Sarasa Fixed SC" panose="02000509000000000000" pitchFamily="49" charset="-122"/>
              </a:rPr>
              <a:t>通电即高电平，不通电即低电平，可理解为高电平占整个周期的比例</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a:t>
            </a:r>
            <a:endParaRPr lang="en-US" altLang="zh-CN" sz="1600" dirty="0">
              <a:latin typeface="Sarasa Fixed SC" panose="02000509000000000000" pitchFamily="49" charset="-122"/>
              <a:ea typeface="Sarasa Fixed SC" panose="02000509000000000000" pitchFamily="49" charset="-122"/>
              <a:cs typeface="Sarasa Fixed SC" panose="02000509000000000000" pitchFamily="49" charset="-122"/>
            </a:endParaRPr>
          </a:p>
        </p:txBody>
      </p:sp>
      <p:pic>
        <p:nvPicPr>
          <p:cNvPr id="7" name="图片 6">
            <a:extLst>
              <a:ext uri="{FF2B5EF4-FFF2-40B4-BE49-F238E27FC236}">
                <a16:creationId xmlns:a16="http://schemas.microsoft.com/office/drawing/2014/main" id="{43583518-9C1A-4C1D-A024-EF48A17FEA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8457" y="1448575"/>
            <a:ext cx="3294492" cy="2705445"/>
          </a:xfrm>
          <a:prstGeom prst="rect">
            <a:avLst/>
          </a:prstGeom>
        </p:spPr>
      </p:pic>
      <p:grpSp>
        <p:nvGrpSpPr>
          <p:cNvPr id="30" name="组合 29">
            <a:extLst>
              <a:ext uri="{FF2B5EF4-FFF2-40B4-BE49-F238E27FC236}">
                <a16:creationId xmlns:a16="http://schemas.microsoft.com/office/drawing/2014/main" id="{5E190F78-90AF-4A54-9869-598EDF6E4B00}"/>
              </a:ext>
            </a:extLst>
          </p:cNvPr>
          <p:cNvGrpSpPr/>
          <p:nvPr/>
        </p:nvGrpSpPr>
        <p:grpSpPr>
          <a:xfrm>
            <a:off x="4238029" y="3113785"/>
            <a:ext cx="7202968" cy="1234994"/>
            <a:chOff x="4448754" y="3367045"/>
            <a:chExt cx="7202968" cy="1234994"/>
          </a:xfrm>
        </p:grpSpPr>
        <p:sp>
          <p:nvSpPr>
            <p:cNvPr id="8" name="文本框 7">
              <a:extLst>
                <a:ext uri="{FF2B5EF4-FFF2-40B4-BE49-F238E27FC236}">
                  <a16:creationId xmlns:a16="http://schemas.microsoft.com/office/drawing/2014/main" id="{735108A8-2BE0-4FC0-A9BF-465C2DFE812F}"/>
                </a:ext>
              </a:extLst>
            </p:cNvPr>
            <p:cNvSpPr txBox="1"/>
            <p:nvPr/>
          </p:nvSpPr>
          <p:spPr>
            <a:xfrm>
              <a:off x="4448754" y="3367045"/>
              <a:ext cx="3294492" cy="369332"/>
            </a:xfrm>
            <a:prstGeom prst="rect">
              <a:avLst/>
            </a:prstGeom>
            <a:noFill/>
          </p:spPr>
          <p:txBody>
            <a:bodyPr wrap="none" rtlCol="0">
              <a:spAutoFit/>
            </a:bodyPr>
            <a:lstStyle/>
            <a:p>
              <a:r>
                <a:rPr lang="zh-CN" altLang="en-US" b="1" dirty="0">
                  <a:solidFill>
                    <a:schemeClr val="accent1">
                      <a:lumMod val="75000"/>
                    </a:schemeClr>
                  </a:solidFill>
                </a:rPr>
                <a:t>如何利用</a:t>
              </a:r>
              <a:r>
                <a:rPr lang="en-US" altLang="zh-CN" b="1" dirty="0">
                  <a:solidFill>
                    <a:schemeClr val="accent1">
                      <a:lumMod val="75000"/>
                    </a:schemeClr>
                  </a:solidFill>
                </a:rPr>
                <a:t>PWM</a:t>
              </a:r>
              <a:r>
                <a:rPr lang="zh-CN" altLang="en-US" b="1" dirty="0">
                  <a:solidFill>
                    <a:schemeClr val="accent1">
                      <a:lumMod val="75000"/>
                    </a:schemeClr>
                  </a:solidFill>
                </a:rPr>
                <a:t>实现呼吸灯呢？</a:t>
              </a:r>
            </a:p>
          </p:txBody>
        </p:sp>
        <p:sp>
          <p:nvSpPr>
            <p:cNvPr id="9" name="文本框 8">
              <a:extLst>
                <a:ext uri="{FF2B5EF4-FFF2-40B4-BE49-F238E27FC236}">
                  <a16:creationId xmlns:a16="http://schemas.microsoft.com/office/drawing/2014/main" id="{59CE7FD0-299D-48EB-A4ED-AFF254BA8492}"/>
                </a:ext>
              </a:extLst>
            </p:cNvPr>
            <p:cNvSpPr txBox="1"/>
            <p:nvPr/>
          </p:nvSpPr>
          <p:spPr>
            <a:xfrm>
              <a:off x="4537099" y="3771042"/>
              <a:ext cx="7114623" cy="830997"/>
            </a:xfrm>
            <a:prstGeom prst="rect">
              <a:avLst/>
            </a:prstGeom>
            <a:noFill/>
          </p:spPr>
          <p:txBody>
            <a:bodyPr wrap="square" rtlCol="0">
              <a:spAutoFit/>
            </a:bodyPr>
            <a:lstStyle/>
            <a:p>
              <a:pPr indent="457200"/>
              <a:r>
                <a:rPr lang="zh-CN" altLang="en-US" sz="1600" dirty="0"/>
                <a:t>我们知道，一个灯的亮度取决于输入灯功率的大小。</a:t>
              </a:r>
              <a:r>
                <a:rPr lang="zh-CN" altLang="en-US" sz="1600" dirty="0">
                  <a:solidFill>
                    <a:schemeClr val="accent1">
                      <a:lumMod val="75000"/>
                    </a:schemeClr>
                  </a:solidFill>
                </a:rPr>
                <a:t>输入的功率越高，灯就会越亮</a:t>
              </a:r>
              <a:r>
                <a:rPr lang="zh-CN" altLang="en-US" sz="1600" dirty="0"/>
                <a:t>，反之就小。我们还知道，在一个周期内，通电时间越长（占空比，</a:t>
              </a:r>
              <a:r>
                <a:rPr lang="en-US" altLang="zh-CN" sz="1600" dirty="0"/>
                <a:t>duty</a:t>
              </a:r>
              <a:r>
                <a:rPr lang="zh-CN" altLang="en-US" sz="1600" dirty="0"/>
                <a:t>），该周期内的平均功率就越大，反之就小。</a:t>
              </a:r>
              <a:endParaRPr lang="en-US" altLang="zh-CN" sz="1600" dirty="0"/>
            </a:p>
          </p:txBody>
        </p:sp>
      </p:grpSp>
      <p:grpSp>
        <p:nvGrpSpPr>
          <p:cNvPr id="29" name="组合 28">
            <a:extLst>
              <a:ext uri="{FF2B5EF4-FFF2-40B4-BE49-F238E27FC236}">
                <a16:creationId xmlns:a16="http://schemas.microsoft.com/office/drawing/2014/main" id="{A2F5166B-CE2B-4D98-AC68-C9030B86747C}"/>
              </a:ext>
            </a:extLst>
          </p:cNvPr>
          <p:cNvGrpSpPr/>
          <p:nvPr/>
        </p:nvGrpSpPr>
        <p:grpSpPr>
          <a:xfrm>
            <a:off x="2941406" y="4971434"/>
            <a:ext cx="6030329" cy="1280806"/>
            <a:chOff x="2937693" y="5228646"/>
            <a:chExt cx="6030329" cy="1280806"/>
          </a:xfrm>
        </p:grpSpPr>
        <p:sp>
          <p:nvSpPr>
            <p:cNvPr id="21" name="文本框 20">
              <a:extLst>
                <a:ext uri="{FF2B5EF4-FFF2-40B4-BE49-F238E27FC236}">
                  <a16:creationId xmlns:a16="http://schemas.microsoft.com/office/drawing/2014/main" id="{8768661B-3842-4857-8E62-B04E9D59F83E}"/>
                </a:ext>
              </a:extLst>
            </p:cNvPr>
            <p:cNvSpPr txBox="1"/>
            <p:nvPr/>
          </p:nvSpPr>
          <p:spPr>
            <a:xfrm>
              <a:off x="3887426" y="5228646"/>
              <a:ext cx="4140877" cy="369332"/>
            </a:xfrm>
            <a:prstGeom prst="rect">
              <a:avLst/>
            </a:prstGeom>
            <a:noFill/>
          </p:spPr>
          <p:txBody>
            <a:bodyPr wrap="none" rtlCol="0">
              <a:spAutoFit/>
            </a:bodyPr>
            <a:lstStyle/>
            <a:p>
              <a:r>
                <a:rPr lang="zh-CN" altLang="en-US" b="1" dirty="0">
                  <a:solidFill>
                    <a:schemeClr val="accent1">
                      <a:lumMod val="75000"/>
                    </a:schemeClr>
                  </a:solidFill>
                </a:rPr>
                <a:t>根据以上思路，我们设计代码的思路：</a:t>
              </a:r>
            </a:p>
          </p:txBody>
        </p:sp>
        <p:sp>
          <p:nvSpPr>
            <p:cNvPr id="10" name="文本框 9">
              <a:extLst>
                <a:ext uri="{FF2B5EF4-FFF2-40B4-BE49-F238E27FC236}">
                  <a16:creationId xmlns:a16="http://schemas.microsoft.com/office/drawing/2014/main" id="{7958F268-B637-404E-9C74-A64EAF422E42}"/>
                </a:ext>
              </a:extLst>
            </p:cNvPr>
            <p:cNvSpPr txBox="1"/>
            <p:nvPr/>
          </p:nvSpPr>
          <p:spPr>
            <a:xfrm>
              <a:off x="2937693" y="5690311"/>
              <a:ext cx="233910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zh-CN" dirty="0">
                  <a:solidFill>
                    <a:schemeClr val="accent1">
                      <a:lumMod val="75000"/>
                    </a:schemeClr>
                  </a:solidFill>
                </a:rPr>
                <a:t>PWM</a:t>
              </a:r>
              <a:r>
                <a:rPr lang="zh-CN" altLang="en-US" dirty="0">
                  <a:solidFill>
                    <a:schemeClr val="accent1">
                      <a:lumMod val="75000"/>
                    </a:schemeClr>
                  </a:solidFill>
                </a:rPr>
                <a:t>引脚控制占空比</a:t>
              </a:r>
            </a:p>
          </p:txBody>
        </p:sp>
        <p:sp>
          <p:nvSpPr>
            <p:cNvPr id="23" name="文本框 22">
              <a:extLst>
                <a:ext uri="{FF2B5EF4-FFF2-40B4-BE49-F238E27FC236}">
                  <a16:creationId xmlns:a16="http://schemas.microsoft.com/office/drawing/2014/main" id="{E3B5BC89-70D7-4CA1-8A80-756783570243}"/>
                </a:ext>
              </a:extLst>
            </p:cNvPr>
            <p:cNvSpPr txBox="1"/>
            <p:nvPr/>
          </p:nvSpPr>
          <p:spPr>
            <a:xfrm>
              <a:off x="5753137" y="5690311"/>
              <a:ext cx="156966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a:solidFill>
                    <a:schemeClr val="accent1">
                      <a:lumMod val="75000"/>
                    </a:schemeClr>
                  </a:solidFill>
                </a:rPr>
                <a:t>平均输出功率</a:t>
              </a:r>
            </a:p>
          </p:txBody>
        </p:sp>
        <p:sp>
          <p:nvSpPr>
            <p:cNvPr id="24" name="文本框 23">
              <a:extLst>
                <a:ext uri="{FF2B5EF4-FFF2-40B4-BE49-F238E27FC236}">
                  <a16:creationId xmlns:a16="http://schemas.microsoft.com/office/drawing/2014/main" id="{27862EB7-48D7-49E1-9393-C57B8A4D1B6B}"/>
                </a:ext>
              </a:extLst>
            </p:cNvPr>
            <p:cNvSpPr txBox="1"/>
            <p:nvPr/>
          </p:nvSpPr>
          <p:spPr>
            <a:xfrm>
              <a:off x="7807127" y="5690311"/>
              <a:ext cx="110799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a:solidFill>
                    <a:schemeClr val="accent1">
                      <a:lumMod val="75000"/>
                    </a:schemeClr>
                  </a:solidFill>
                </a:rPr>
                <a:t>灯的亮度</a:t>
              </a:r>
            </a:p>
          </p:txBody>
        </p:sp>
        <p:cxnSp>
          <p:nvCxnSpPr>
            <p:cNvPr id="16" name="直接箭头连接符 15">
              <a:extLst>
                <a:ext uri="{FF2B5EF4-FFF2-40B4-BE49-F238E27FC236}">
                  <a16:creationId xmlns:a16="http://schemas.microsoft.com/office/drawing/2014/main" id="{E7F7949C-D3B9-44AE-97F1-AF2C6FEC971F}"/>
                </a:ext>
              </a:extLst>
            </p:cNvPr>
            <p:cNvCxnSpPr>
              <a:stCxn id="10" idx="3"/>
              <a:endCxn id="23" idx="1"/>
            </p:cNvCxnSpPr>
            <p:nvPr/>
          </p:nvCxnSpPr>
          <p:spPr>
            <a:xfrm>
              <a:off x="5276795" y="5874977"/>
              <a:ext cx="4763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6AC6536-53F6-44C6-BBF7-785346607F2B}"/>
                </a:ext>
              </a:extLst>
            </p:cNvPr>
            <p:cNvCxnSpPr>
              <a:stCxn id="23" idx="3"/>
              <a:endCxn id="24" idx="1"/>
            </p:cNvCxnSpPr>
            <p:nvPr/>
          </p:nvCxnSpPr>
          <p:spPr>
            <a:xfrm>
              <a:off x="7322797" y="5874977"/>
              <a:ext cx="484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2ACC1136-87B5-4116-8B2F-FF10E86BED17}"/>
                </a:ext>
              </a:extLst>
            </p:cNvPr>
            <p:cNvSpPr txBox="1"/>
            <p:nvPr/>
          </p:nvSpPr>
          <p:spPr>
            <a:xfrm>
              <a:off x="3188183" y="6140120"/>
              <a:ext cx="1675459" cy="369332"/>
            </a:xfrm>
            <a:prstGeom prst="rect">
              <a:avLst/>
            </a:prstGeom>
            <a:noFill/>
          </p:spPr>
          <p:txBody>
            <a:bodyPr wrap="none" rtlCol="0">
              <a:spAutoFit/>
            </a:bodyPr>
            <a:lstStyle/>
            <a:p>
              <a:r>
                <a:rPr lang="en-US" altLang="zh-CN"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0 </a:t>
              </a:r>
              <a:r>
                <a:rPr lang="en-US" altLang="zh-CN"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sym typeface="Wingdings" panose="05000000000000000000" pitchFamily="2" charset="2"/>
                </a:rPr>
                <a:t> 100  0</a:t>
              </a:r>
              <a:endParaRPr lang="zh-CN" altLang="en-US"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35" name="文本框 34">
              <a:extLst>
                <a:ext uri="{FF2B5EF4-FFF2-40B4-BE49-F238E27FC236}">
                  <a16:creationId xmlns:a16="http://schemas.microsoft.com/office/drawing/2014/main" id="{572118F8-751E-4CAA-8B80-68176AC3619F}"/>
                </a:ext>
              </a:extLst>
            </p:cNvPr>
            <p:cNvSpPr txBox="1"/>
            <p:nvPr/>
          </p:nvSpPr>
          <p:spPr>
            <a:xfrm>
              <a:off x="5700237" y="6140120"/>
              <a:ext cx="1675459" cy="369332"/>
            </a:xfrm>
            <a:prstGeom prst="rect">
              <a:avLst/>
            </a:prstGeom>
            <a:noFill/>
          </p:spPr>
          <p:txBody>
            <a:bodyPr wrap="none" rtlCol="0">
              <a:spAutoFit/>
            </a:bodyPr>
            <a:lstStyle/>
            <a:p>
              <a:r>
                <a:rPr lang="en-US" altLang="zh-CN"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0 </a:t>
              </a:r>
              <a:r>
                <a:rPr lang="en-US" altLang="zh-CN"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sym typeface="Wingdings" panose="05000000000000000000" pitchFamily="2" charset="2"/>
                </a:rPr>
                <a:t> 100  0</a:t>
              </a:r>
              <a:endParaRPr lang="zh-CN" altLang="en-US"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endParaRPr>
            </a:p>
          </p:txBody>
        </p:sp>
        <p:sp>
          <p:nvSpPr>
            <p:cNvPr id="28" name="文本框 27">
              <a:extLst>
                <a:ext uri="{FF2B5EF4-FFF2-40B4-BE49-F238E27FC236}">
                  <a16:creationId xmlns:a16="http://schemas.microsoft.com/office/drawing/2014/main" id="{8AB286D9-70DE-4AB2-A9AA-03C2FD43D273}"/>
                </a:ext>
              </a:extLst>
            </p:cNvPr>
            <p:cNvSpPr txBox="1"/>
            <p:nvPr/>
          </p:nvSpPr>
          <p:spPr>
            <a:xfrm>
              <a:off x="7638812" y="6140120"/>
              <a:ext cx="1329210" cy="369332"/>
            </a:xfrm>
            <a:prstGeom prst="rect">
              <a:avLst/>
            </a:prstGeom>
            <a:noFill/>
          </p:spPr>
          <p:txBody>
            <a:bodyPr wrap="none" rtlCol="0">
              <a:spAutoFit/>
            </a:bodyPr>
            <a:lstStyle/>
            <a:p>
              <a:r>
                <a:rPr lang="zh-CN" altLang="en-US"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sym typeface="Wingdings" panose="05000000000000000000" pitchFamily="2" charset="2"/>
                </a:rPr>
                <a:t>灭</a:t>
              </a:r>
              <a:r>
                <a:rPr lang="en-US" altLang="zh-CN"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sym typeface="Wingdings" panose="05000000000000000000" pitchFamily="2" charset="2"/>
                </a:rPr>
                <a:t></a:t>
              </a:r>
              <a:r>
                <a:rPr lang="zh-CN" altLang="en-US"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sym typeface="Wingdings" panose="05000000000000000000" pitchFamily="2" charset="2"/>
                </a:rPr>
                <a:t>亮</a:t>
              </a:r>
              <a:r>
                <a:rPr lang="en-US" altLang="zh-CN"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sym typeface="Wingdings" panose="05000000000000000000" pitchFamily="2" charset="2"/>
                </a:rPr>
                <a:t></a:t>
              </a:r>
              <a:r>
                <a:rPr lang="zh-CN" altLang="en-US"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sym typeface="Wingdings" panose="05000000000000000000" pitchFamily="2" charset="2"/>
                </a:rPr>
                <a:t>灭</a:t>
              </a:r>
              <a:endParaRPr lang="zh-CN" altLang="en-US" dirty="0">
                <a:solidFill>
                  <a:schemeClr val="accent1">
                    <a:lumMod val="75000"/>
                  </a:schemeClr>
                </a:solidFill>
              </a:endParaRPr>
            </a:p>
          </p:txBody>
        </p:sp>
      </p:grpSp>
      <p:sp>
        <p:nvSpPr>
          <p:cNvPr id="36" name="矩形 35">
            <a:extLst>
              <a:ext uri="{FF2B5EF4-FFF2-40B4-BE49-F238E27FC236}">
                <a16:creationId xmlns:a16="http://schemas.microsoft.com/office/drawing/2014/main" id="{A8B3FEC3-E652-462B-A04D-11E0E34D7CB8}"/>
              </a:ext>
            </a:extLst>
          </p:cNvPr>
          <p:cNvSpPr/>
          <p:nvPr/>
        </p:nvSpPr>
        <p:spPr>
          <a:xfrm>
            <a:off x="4331409" y="4291513"/>
            <a:ext cx="7024203" cy="584775"/>
          </a:xfrm>
          <a:prstGeom prst="rect">
            <a:avLst/>
          </a:prstGeom>
        </p:spPr>
        <p:txBody>
          <a:bodyPr wrap="square">
            <a:spAutoFit/>
          </a:bodyPr>
          <a:lstStyle/>
          <a:p>
            <a:pPr indent="457200"/>
            <a:r>
              <a:rPr lang="zh-CN" altLang="en-US" sz="1600" dirty="0"/>
              <a:t>那么，通过控制一个周期内灯的通电时间，不就可以控制灯的明亮程度了嘛？</a:t>
            </a:r>
          </a:p>
        </p:txBody>
      </p:sp>
      <p:grpSp>
        <p:nvGrpSpPr>
          <p:cNvPr id="43" name="组合 42">
            <a:extLst>
              <a:ext uri="{FF2B5EF4-FFF2-40B4-BE49-F238E27FC236}">
                <a16:creationId xmlns:a16="http://schemas.microsoft.com/office/drawing/2014/main" id="{6E6BBF66-D12E-45F8-AA33-303758BC28A6}"/>
              </a:ext>
            </a:extLst>
          </p:cNvPr>
          <p:cNvGrpSpPr/>
          <p:nvPr/>
        </p:nvGrpSpPr>
        <p:grpSpPr>
          <a:xfrm>
            <a:off x="966626" y="4291513"/>
            <a:ext cx="1800493" cy="1453652"/>
            <a:chOff x="424023" y="4348779"/>
            <a:chExt cx="1800493" cy="1453652"/>
          </a:xfrm>
        </p:grpSpPr>
        <p:cxnSp>
          <p:nvCxnSpPr>
            <p:cNvPr id="40" name="直接箭头连接符 39">
              <a:extLst>
                <a:ext uri="{FF2B5EF4-FFF2-40B4-BE49-F238E27FC236}">
                  <a16:creationId xmlns:a16="http://schemas.microsoft.com/office/drawing/2014/main" id="{03F6244E-932B-4AFB-98AC-D27D8B577EA7}"/>
                </a:ext>
              </a:extLst>
            </p:cNvPr>
            <p:cNvCxnSpPr>
              <a:cxnSpLocks/>
            </p:cNvCxnSpPr>
            <p:nvPr/>
          </p:nvCxnSpPr>
          <p:spPr>
            <a:xfrm flipV="1">
              <a:off x="2142907" y="4348779"/>
              <a:ext cx="0" cy="145365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2" name="文本框 41">
              <a:extLst>
                <a:ext uri="{FF2B5EF4-FFF2-40B4-BE49-F238E27FC236}">
                  <a16:creationId xmlns:a16="http://schemas.microsoft.com/office/drawing/2014/main" id="{C01645EC-197A-40D5-ABC3-70C1BCC86C10}"/>
                </a:ext>
              </a:extLst>
            </p:cNvPr>
            <p:cNvSpPr txBox="1"/>
            <p:nvPr/>
          </p:nvSpPr>
          <p:spPr>
            <a:xfrm>
              <a:off x="424023" y="4971434"/>
              <a:ext cx="1800493" cy="307777"/>
            </a:xfrm>
            <a:prstGeom prst="rect">
              <a:avLst/>
            </a:prstGeom>
            <a:noFill/>
          </p:spPr>
          <p:txBody>
            <a:bodyPr wrap="none" rtlCol="0">
              <a:spAutoFit/>
            </a:bodyPr>
            <a:lstStyle/>
            <a:p>
              <a:r>
                <a:rPr lang="zh-CN" altLang="en-US" sz="1400" dirty="0">
                  <a:solidFill>
                    <a:schemeClr val="accent1">
                      <a:lumMod val="75000"/>
                    </a:schemeClr>
                  </a:solidFill>
                </a:rPr>
                <a:t>产生如图所示的信号</a:t>
              </a:r>
            </a:p>
          </p:txBody>
        </p:sp>
      </p:grpSp>
      <mc:AlternateContent xmlns:mc="http://schemas.openxmlformats.org/markup-compatibility/2006">
        <mc:Choice xmlns:p14="http://schemas.microsoft.com/office/powerpoint/2010/main" Requires="p14">
          <p:contentPart p14:bwMode="auto" r:id="rId10">
            <p14:nvContentPartPr>
              <p14:cNvPr id="6" name="墨迹 5">
                <a:extLst>
                  <a:ext uri="{FF2B5EF4-FFF2-40B4-BE49-F238E27FC236}">
                    <a16:creationId xmlns:a16="http://schemas.microsoft.com/office/drawing/2014/main" id="{FEA94BC0-5461-45FE-B34E-F677D06C6660}"/>
                  </a:ext>
                </a:extLst>
              </p14:cNvPr>
              <p14:cNvContentPartPr/>
              <p14:nvPr/>
            </p14:nvContentPartPr>
            <p14:xfrm>
              <a:off x="2291760" y="2246400"/>
              <a:ext cx="4939200" cy="4239360"/>
            </p14:xfrm>
          </p:contentPart>
        </mc:Choice>
        <mc:Fallback>
          <p:pic>
            <p:nvPicPr>
              <p:cNvPr id="6" name="墨迹 5">
                <a:extLst>
                  <a:ext uri="{FF2B5EF4-FFF2-40B4-BE49-F238E27FC236}">
                    <a16:creationId xmlns:a16="http://schemas.microsoft.com/office/drawing/2014/main" id="{FEA94BC0-5461-45FE-B34E-F677D06C6660}"/>
                  </a:ext>
                </a:extLst>
              </p:cNvPr>
              <p:cNvPicPr/>
              <p:nvPr/>
            </p:nvPicPr>
            <p:blipFill>
              <a:blip r:embed="rId11"/>
              <a:stretch>
                <a:fillRect/>
              </a:stretch>
            </p:blipFill>
            <p:spPr>
              <a:xfrm>
                <a:off x="2282400" y="2237040"/>
                <a:ext cx="4957920" cy="4258080"/>
              </a:xfrm>
              <a:prstGeom prst="rect">
                <a:avLst/>
              </a:prstGeom>
            </p:spPr>
          </p:pic>
        </mc:Fallback>
      </mc:AlternateContent>
    </p:spTree>
    <p:extLst>
      <p:ext uri="{BB962C8B-B14F-4D97-AF65-F5344CB8AC3E}">
        <p14:creationId xmlns:p14="http://schemas.microsoft.com/office/powerpoint/2010/main" val="44881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additive="base">
                                        <p:cTn id="18" dur="500" fill="hold"/>
                                        <p:tgtEl>
                                          <p:spTgt spid="30"/>
                                        </p:tgtEl>
                                        <p:attrNameLst>
                                          <p:attrName>ppt_x</p:attrName>
                                        </p:attrNameLst>
                                      </p:cBhvr>
                                      <p:tavLst>
                                        <p:tav tm="0">
                                          <p:val>
                                            <p:strVal val="#ppt_x"/>
                                          </p:val>
                                        </p:tav>
                                        <p:tav tm="100000">
                                          <p:val>
                                            <p:strVal val="#ppt_x"/>
                                          </p:val>
                                        </p:tav>
                                      </p:tavLst>
                                    </p:anim>
                                    <p:anim calcmode="lin" valueType="num">
                                      <p:cBhvr additive="base">
                                        <p:cTn id="19"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additive="base">
                                        <p:cTn id="24" dur="500" fill="hold"/>
                                        <p:tgtEl>
                                          <p:spTgt spid="36"/>
                                        </p:tgtEl>
                                        <p:attrNameLst>
                                          <p:attrName>ppt_x</p:attrName>
                                        </p:attrNameLst>
                                      </p:cBhvr>
                                      <p:tavLst>
                                        <p:tav tm="0">
                                          <p:val>
                                            <p:strVal val="#ppt_x"/>
                                          </p:val>
                                        </p:tav>
                                        <p:tav tm="100000">
                                          <p:val>
                                            <p:strVal val="#ppt_x"/>
                                          </p:val>
                                        </p:tav>
                                      </p:tavLst>
                                    </p:anim>
                                    <p:anim calcmode="lin" valueType="num">
                                      <p:cBhvr additive="base">
                                        <p:cTn id="2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fill="hold"/>
                                        <p:tgtEl>
                                          <p:spTgt spid="29"/>
                                        </p:tgtEl>
                                        <p:attrNameLst>
                                          <p:attrName>ppt_x</p:attrName>
                                        </p:attrNameLst>
                                      </p:cBhvr>
                                      <p:tavLst>
                                        <p:tav tm="0">
                                          <p:val>
                                            <p:strVal val="#ppt_x"/>
                                          </p:val>
                                        </p:tav>
                                        <p:tav tm="100000">
                                          <p:val>
                                            <p:strVal val="#ppt_x"/>
                                          </p:val>
                                        </p:tav>
                                      </p:tavLst>
                                    </p:anim>
                                    <p:anim calcmode="lin" valueType="num">
                                      <p:cBhvr additive="base">
                                        <p:cTn id="31"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P spid="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主要内容：</a:t>
            </a:r>
          </a:p>
        </p:txBody>
      </p:sp>
      <p:sp>
        <p:nvSpPr>
          <p:cNvPr id="5" name="文本框 4"/>
          <p:cNvSpPr txBox="1"/>
          <p:nvPr/>
        </p:nvSpPr>
        <p:spPr>
          <a:xfrm>
            <a:off x="758190" y="1800860"/>
            <a:ext cx="10676255" cy="42051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b="1" dirty="0">
                <a:solidFill>
                  <a:schemeClr val="accent1">
                    <a:lumMod val="75000"/>
                  </a:schemeClr>
                </a:solidFill>
              </a:rPr>
              <a:t>学习</a:t>
            </a:r>
            <a:r>
              <a:rPr lang="en-US" altLang="zh-CN" b="1" dirty="0">
                <a:solidFill>
                  <a:schemeClr val="accent1">
                    <a:lumMod val="75000"/>
                  </a:schemeClr>
                </a:solidFill>
              </a:rPr>
              <a:t>Python</a:t>
            </a:r>
            <a:r>
              <a:rPr lang="zh-CN" altLang="en-US" b="1" dirty="0">
                <a:solidFill>
                  <a:schemeClr val="accent1">
                    <a:lumMod val="75000"/>
                  </a:schemeClr>
                </a:solidFill>
              </a:rPr>
              <a:t>文件读取和简单数据处理。</a:t>
            </a:r>
            <a:endParaRPr lang="zh-CN" altLang="en-US" dirty="0">
              <a:solidFill>
                <a:schemeClr val="accent1">
                  <a:lumMod val="75000"/>
                </a:schemeClr>
              </a:solidFill>
            </a:endParaRPr>
          </a:p>
          <a:p>
            <a:pPr marL="285750" indent="-285750">
              <a:lnSpc>
                <a:spcPct val="150000"/>
              </a:lnSpc>
              <a:buFont typeface="Arial" panose="020B0604020202020204" pitchFamily="34" charset="0"/>
              <a:buChar char="•"/>
            </a:pPr>
            <a:r>
              <a:rPr lang="zh-CN" altLang="en-US" dirty="0"/>
              <a:t>介绍</a:t>
            </a:r>
            <a:r>
              <a:rPr lang="en-US" altLang="zh-CN" dirty="0"/>
              <a:t>Python</a:t>
            </a:r>
            <a:r>
              <a:rPr lang="zh-CN" altLang="en-US" dirty="0"/>
              <a:t>目前常用的几个领域，主要在于介绍和展示，帮助大家了解学习</a:t>
            </a:r>
            <a:r>
              <a:rPr lang="en-US" altLang="zh-CN" dirty="0"/>
              <a:t>Python</a:t>
            </a:r>
            <a:r>
              <a:rPr lang="zh-CN" altLang="en-US" dirty="0"/>
              <a:t>未来的应用空间。主要分为一下几个方面：</a:t>
            </a:r>
            <a:endParaRPr lang="en-US" altLang="zh-CN" dirty="0"/>
          </a:p>
          <a:p>
            <a:pPr marL="742950" lvl="1" indent="-285750">
              <a:lnSpc>
                <a:spcPct val="150000"/>
              </a:lnSpc>
              <a:buFont typeface="Arial" panose="020B0604020202020204" pitchFamily="34" charset="0"/>
              <a:buChar char="•"/>
            </a:pPr>
            <a:r>
              <a:rPr lang="zh-CN" altLang="en-US" b="1" dirty="0">
                <a:solidFill>
                  <a:schemeClr val="accent1">
                    <a:lumMod val="75000"/>
                  </a:schemeClr>
                </a:solidFill>
              </a:rPr>
              <a:t>数据处理</a:t>
            </a:r>
            <a:r>
              <a:rPr lang="zh-CN" altLang="en-US" dirty="0"/>
              <a:t>：使用</a:t>
            </a:r>
            <a:r>
              <a:rPr lang="en-US" altLang="zh-CN" dirty="0"/>
              <a:t>Python</a:t>
            </a:r>
            <a:r>
              <a:rPr lang="zh-CN" altLang="en-US" dirty="0"/>
              <a:t>的</a:t>
            </a:r>
            <a:r>
              <a:rPr lang="en-US" altLang="zh-CN" dirty="0"/>
              <a:t>NumPy</a:t>
            </a:r>
            <a:r>
              <a:rPr lang="zh-CN" altLang="en-US" dirty="0"/>
              <a:t>和</a:t>
            </a:r>
            <a:r>
              <a:rPr lang="en-US" altLang="zh-CN" dirty="0"/>
              <a:t>Pandas</a:t>
            </a:r>
            <a:r>
              <a:rPr lang="zh-CN" altLang="en-US" dirty="0"/>
              <a:t>库快速实现数据处理。</a:t>
            </a:r>
          </a:p>
          <a:p>
            <a:pPr marL="742950" lvl="1" indent="-285750">
              <a:lnSpc>
                <a:spcPct val="150000"/>
              </a:lnSpc>
              <a:buFont typeface="Arial" panose="020B0604020202020204" pitchFamily="34" charset="0"/>
              <a:buChar char="•"/>
            </a:pPr>
            <a:r>
              <a:rPr lang="zh-CN" altLang="en-US" b="1" dirty="0">
                <a:solidFill>
                  <a:schemeClr val="accent1">
                    <a:lumMod val="75000"/>
                  </a:schemeClr>
                </a:solidFill>
              </a:rPr>
              <a:t>数据可视化</a:t>
            </a:r>
            <a:r>
              <a:rPr lang="zh-CN" altLang="en-US" dirty="0"/>
              <a:t>：数据可视化可以将数据直观的展现在人们眼前，帮助人们进行数据分析。这部分主要展示一些数据可视化的案例。</a:t>
            </a:r>
          </a:p>
          <a:p>
            <a:pPr marL="742950" lvl="1" indent="-285750">
              <a:lnSpc>
                <a:spcPct val="150000"/>
              </a:lnSpc>
              <a:buFont typeface="Arial" panose="020B0604020202020204" pitchFamily="34" charset="0"/>
              <a:buChar char="•"/>
            </a:pPr>
            <a:r>
              <a:rPr lang="zh-CN" altLang="en-US" b="1" dirty="0">
                <a:solidFill>
                  <a:schemeClr val="accent1">
                    <a:lumMod val="75000"/>
                  </a:schemeClr>
                </a:solidFill>
              </a:rPr>
              <a:t>结合硬件的</a:t>
            </a:r>
            <a:r>
              <a:rPr lang="en-US" altLang="zh-CN" b="1" dirty="0">
                <a:solidFill>
                  <a:schemeClr val="accent1">
                    <a:lumMod val="75000"/>
                  </a:schemeClr>
                </a:solidFill>
              </a:rPr>
              <a:t>Python</a:t>
            </a:r>
            <a:r>
              <a:rPr lang="zh-CN" altLang="en-US" dirty="0"/>
              <a:t>：如何利用</a:t>
            </a:r>
            <a:r>
              <a:rPr lang="en-US" altLang="zh-CN" dirty="0"/>
              <a:t>Python</a:t>
            </a:r>
            <a:r>
              <a:rPr lang="zh-CN" altLang="en-US" dirty="0"/>
              <a:t>控制硬件呢？有一种基于</a:t>
            </a:r>
            <a:r>
              <a:rPr lang="en-US" altLang="zh-CN" dirty="0"/>
              <a:t>Python</a:t>
            </a:r>
            <a:r>
              <a:rPr lang="zh-CN" altLang="en-US" dirty="0"/>
              <a:t>语法的工具叫做</a:t>
            </a:r>
            <a:r>
              <a:rPr lang="en-US" altLang="zh-CN" dirty="0"/>
              <a:t>MicroPython</a:t>
            </a:r>
            <a:r>
              <a:rPr lang="zh-CN" altLang="en-US" dirty="0"/>
              <a:t>，可以让我们使用</a:t>
            </a:r>
            <a:r>
              <a:rPr lang="en-US" altLang="zh-CN" dirty="0"/>
              <a:t>Python</a:t>
            </a:r>
            <a:r>
              <a:rPr lang="zh-CN" altLang="en-US" dirty="0"/>
              <a:t>语言控制硬件。这一部分主要展示使用</a:t>
            </a:r>
            <a:r>
              <a:rPr lang="en-US" altLang="zh-CN" dirty="0" err="1"/>
              <a:t>Micropython</a:t>
            </a:r>
            <a:r>
              <a:rPr lang="zh-CN" altLang="en-US" dirty="0"/>
              <a:t>控制树莓派</a:t>
            </a:r>
            <a:r>
              <a:rPr lang="en-US" altLang="zh-CN" dirty="0"/>
              <a:t>Pico</a:t>
            </a:r>
            <a:r>
              <a:rPr lang="zh-CN" altLang="en-US" dirty="0"/>
              <a:t>案例。</a:t>
            </a:r>
          </a:p>
          <a:p>
            <a:pPr lvl="1" indent="0">
              <a:lnSpc>
                <a:spcPct val="150000"/>
              </a:lnSpc>
              <a:buFont typeface="Arial" panose="020B0604020202020204" pitchFamily="34" charset="0"/>
              <a:buNone/>
            </a:pPr>
            <a:r>
              <a:rPr lang="zh-CN" altLang="en-US" dirty="0"/>
              <a:t>在介绍几个方面的同时，会给大家直观的展示如何简单的对他们进行应用。</a:t>
            </a:r>
          </a:p>
        </p:txBody>
      </p:sp>
      <p:grpSp>
        <p:nvGrpSpPr>
          <p:cNvPr id="6" name="组合 5"/>
          <p:cNvGrpSpPr/>
          <p:nvPr/>
        </p:nvGrpSpPr>
        <p:grpSpPr>
          <a:xfrm>
            <a:off x="94430" y="0"/>
            <a:ext cx="716183" cy="1366310"/>
            <a:chOff x="5176615" y="0"/>
            <a:chExt cx="1649852" cy="3147532"/>
          </a:xfrm>
        </p:grpSpPr>
        <p:sp>
          <p:nvSpPr>
            <p:cNvPr id="67" name="稻壳儿春秋广告/盗版必究        原创来源：http://chn.docer.com/works?userid=199329941#!/work_time60"/>
            <p:cNvSpPr/>
            <p:nvPr>
              <p:custDataLst>
                <p:tags r:id="rId1"/>
              </p:custDataLst>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5" y="1170174"/>
              <a:ext cx="1649852" cy="1977358"/>
            </a:xfrm>
            <a:prstGeom prst="rect">
              <a:avLst/>
            </a:prstGeom>
          </p:spPr>
        </p:pic>
      </p:grpSp>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419F6744-500D-4AD8-B481-19A35E558686}"/>
                  </a:ext>
                </a:extLst>
              </p14:cNvPr>
              <p14:cNvContentPartPr/>
              <p14:nvPr/>
            </p14:nvContentPartPr>
            <p14:xfrm>
              <a:off x="4069800" y="3126960"/>
              <a:ext cx="750960" cy="434880"/>
            </p14:xfrm>
          </p:contentPart>
        </mc:Choice>
        <mc:Fallback xmlns="">
          <p:pic>
            <p:nvPicPr>
              <p:cNvPr id="2" name="墨迹 1">
                <a:extLst>
                  <a:ext uri="{FF2B5EF4-FFF2-40B4-BE49-F238E27FC236}">
                    <a16:creationId xmlns:a16="http://schemas.microsoft.com/office/drawing/2014/main" id="{419F6744-500D-4AD8-B481-19A35E558686}"/>
                  </a:ext>
                </a:extLst>
              </p:cNvPr>
              <p:cNvPicPr/>
              <p:nvPr/>
            </p:nvPicPr>
            <p:blipFill>
              <a:blip r:embed="rId5"/>
              <a:stretch>
                <a:fillRect/>
              </a:stretch>
            </p:blipFill>
            <p:spPr>
              <a:xfrm>
                <a:off x="4053960" y="3063600"/>
                <a:ext cx="782280"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766AFAA3-D33F-4A32-A77D-F9804AC0C96A}"/>
                  </a:ext>
                </a:extLst>
              </p14:cNvPr>
              <p14:cNvContentPartPr/>
              <p14:nvPr/>
            </p14:nvContentPartPr>
            <p14:xfrm>
              <a:off x="4916160" y="3076200"/>
              <a:ext cx="1112400" cy="401040"/>
            </p14:xfrm>
          </p:contentPart>
        </mc:Choice>
        <mc:Fallback xmlns="">
          <p:pic>
            <p:nvPicPr>
              <p:cNvPr id="4" name="墨迹 3">
                <a:extLst>
                  <a:ext uri="{FF2B5EF4-FFF2-40B4-BE49-F238E27FC236}">
                    <a16:creationId xmlns:a16="http://schemas.microsoft.com/office/drawing/2014/main" id="{766AFAA3-D33F-4A32-A77D-F9804AC0C96A}"/>
                  </a:ext>
                </a:extLst>
              </p:cNvPr>
              <p:cNvPicPr/>
              <p:nvPr/>
            </p:nvPicPr>
            <p:blipFill>
              <a:blip r:embed="rId7"/>
              <a:stretch>
                <a:fillRect/>
              </a:stretch>
            </p:blipFill>
            <p:spPr>
              <a:xfrm>
                <a:off x="4900320" y="3012840"/>
                <a:ext cx="114372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墨迹 6">
                <a:extLst>
                  <a:ext uri="{FF2B5EF4-FFF2-40B4-BE49-F238E27FC236}">
                    <a16:creationId xmlns:a16="http://schemas.microsoft.com/office/drawing/2014/main" id="{823CFA8A-E075-4A5A-BD58-71C6956EDD94}"/>
                  </a:ext>
                </a:extLst>
              </p14:cNvPr>
              <p14:cNvContentPartPr/>
              <p14:nvPr/>
            </p14:nvContentPartPr>
            <p14:xfrm>
              <a:off x="1614240" y="5068440"/>
              <a:ext cx="1270440" cy="85320"/>
            </p14:xfrm>
          </p:contentPart>
        </mc:Choice>
        <mc:Fallback xmlns="">
          <p:pic>
            <p:nvPicPr>
              <p:cNvPr id="7" name="墨迹 6">
                <a:extLst>
                  <a:ext uri="{FF2B5EF4-FFF2-40B4-BE49-F238E27FC236}">
                    <a16:creationId xmlns:a16="http://schemas.microsoft.com/office/drawing/2014/main" id="{823CFA8A-E075-4A5A-BD58-71C6956EDD94}"/>
                  </a:ext>
                </a:extLst>
              </p:cNvPr>
              <p:cNvPicPr/>
              <p:nvPr/>
            </p:nvPicPr>
            <p:blipFill>
              <a:blip r:embed="rId9"/>
              <a:stretch>
                <a:fillRect/>
              </a:stretch>
            </p:blipFill>
            <p:spPr>
              <a:xfrm>
                <a:off x="1598400" y="5005080"/>
                <a:ext cx="13017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墨迹 7">
                <a:extLst>
                  <a:ext uri="{FF2B5EF4-FFF2-40B4-BE49-F238E27FC236}">
                    <a16:creationId xmlns:a16="http://schemas.microsoft.com/office/drawing/2014/main" id="{7C596E69-619D-4836-9065-E7FCA4A0E4B1}"/>
                  </a:ext>
                </a:extLst>
              </p14:cNvPr>
              <p14:cNvContentPartPr/>
              <p14:nvPr/>
            </p14:nvContentPartPr>
            <p14:xfrm>
              <a:off x="4662360" y="5057280"/>
              <a:ext cx="2088720" cy="118800"/>
            </p14:xfrm>
          </p:contentPart>
        </mc:Choice>
        <mc:Fallback xmlns="">
          <p:pic>
            <p:nvPicPr>
              <p:cNvPr id="8" name="墨迹 7">
                <a:extLst>
                  <a:ext uri="{FF2B5EF4-FFF2-40B4-BE49-F238E27FC236}">
                    <a16:creationId xmlns:a16="http://schemas.microsoft.com/office/drawing/2014/main" id="{7C596E69-619D-4836-9065-E7FCA4A0E4B1}"/>
                  </a:ext>
                </a:extLst>
              </p:cNvPr>
              <p:cNvPicPr/>
              <p:nvPr/>
            </p:nvPicPr>
            <p:blipFill>
              <a:blip r:embed="rId11"/>
              <a:stretch>
                <a:fillRect/>
              </a:stretch>
            </p:blipFill>
            <p:spPr>
              <a:xfrm>
                <a:off x="4646520" y="4993920"/>
                <a:ext cx="2120040" cy="24552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custDataLst>
                <p:tags r:id="rId4"/>
              </p:custDataLst>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55" name="稻壳儿春秋广告/盗版必究        原创来源：http://chn.docer.com/works?userid=199329941#!/work_tim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custDataLst>
                <p:tags r:id="rId3"/>
              </p:custDataLst>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69" name="稻壳儿春秋广告/盗版必究        原创来源：http://chn.docer.com/works?userid=199329941#!/work_tim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custDataLst>
                <p:tags r:id="rId2"/>
              </p:custDataLst>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70" name="稻壳儿春秋广告/盗版必究        原创来源：http://chn.docer.com/works?userid=199329941#!/work_tim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522503" y="348548"/>
            <a:ext cx="3147015" cy="523220"/>
          </a:xfrm>
          <a:prstGeom prst="rect">
            <a:avLst/>
          </a:prstGeom>
          <a:noFill/>
        </p:spPr>
        <p:txBody>
          <a:bodyPr wrap="none" rtlCol="0">
            <a:spAutoFit/>
          </a:bodyPr>
          <a:lstStyle/>
          <a:p>
            <a:pPr algn="ctr"/>
            <a:r>
              <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案例二 舵机控制！</a:t>
            </a:r>
          </a:p>
        </p:txBody>
      </p:sp>
      <p:sp>
        <p:nvSpPr>
          <p:cNvPr id="14" name="稻壳儿春秋广告/盗版必究        原创来源：http://chn.docer.com/works?userid=199329941#!/work_time"/>
          <p:cNvSpPr/>
          <p:nvPr>
            <p:custDataLst>
              <p:tags r:id="rId1"/>
            </p:custDataLst>
          </p:nvPr>
        </p:nvSpPr>
        <p:spPr>
          <a:xfrm>
            <a:off x="4921067" y="871768"/>
            <a:ext cx="2081019" cy="307777"/>
          </a:xfrm>
          <a:prstGeom prst="rect">
            <a:avLst/>
          </a:prstGeom>
          <a:effectLst/>
        </p:spPr>
        <p:txBody>
          <a:bodyPr wrap="none">
            <a:spAutoFit/>
          </a:bodyPr>
          <a:lstStyle/>
          <a:p>
            <a:pPr algn="ctr">
              <a:spcBef>
                <a:spcPct val="0"/>
              </a:spcBef>
            </a:pPr>
            <a:r>
              <a:rPr lang="en-US" altLang="zh-CN" sz="1400" dirty="0">
                <a:solidFill>
                  <a:schemeClr val="dk1"/>
                </a:solidFill>
                <a:latin typeface="Times New Roman" panose="02020603050405020304" charset="0"/>
                <a:ea typeface="汉仪长宋简" panose="02010600000101010101" charset="-122"/>
                <a:cs typeface="851tegakizatsu" panose="02000600000000000000" pitchFamily="2" charset="-122"/>
              </a:rPr>
              <a:t>Case two: control of servo</a:t>
            </a:r>
          </a:p>
        </p:txBody>
      </p:sp>
      <p:sp>
        <p:nvSpPr>
          <p:cNvPr id="11" name="文本框 10">
            <a:extLst>
              <a:ext uri="{FF2B5EF4-FFF2-40B4-BE49-F238E27FC236}">
                <a16:creationId xmlns:a16="http://schemas.microsoft.com/office/drawing/2014/main" id="{C57EFBBA-487B-4C0D-A4C8-D944ECC0C094}"/>
              </a:ext>
            </a:extLst>
          </p:cNvPr>
          <p:cNvSpPr txBox="1"/>
          <p:nvPr/>
        </p:nvSpPr>
        <p:spPr>
          <a:xfrm>
            <a:off x="732193" y="1476496"/>
            <a:ext cx="1569660" cy="369332"/>
          </a:xfrm>
          <a:prstGeom prst="rect">
            <a:avLst/>
          </a:prstGeom>
          <a:noFill/>
        </p:spPr>
        <p:txBody>
          <a:bodyPr wrap="none" rtlCol="0">
            <a:spAutoFit/>
          </a:bodyPr>
          <a:lstStyle/>
          <a:p>
            <a:r>
              <a:rPr lang="zh-CN" altLang="en-US" b="1" dirty="0">
                <a:solidFill>
                  <a:schemeClr val="accent1">
                    <a:lumMod val="75000"/>
                  </a:schemeClr>
                </a:solidFill>
              </a:rPr>
              <a:t>舵机控制原理</a:t>
            </a:r>
          </a:p>
        </p:txBody>
      </p:sp>
      <p:pic>
        <p:nvPicPr>
          <p:cNvPr id="2050" name="Picture 2" descr="https://imgconvert.csdnimg.cn/aHR0cHM6Ly90Yy56ZXJ1bnMudGVjaC9pbWFnZXMvMjAyMC8wMi8yNS9TRVJWTy5naWY">
            <a:extLst>
              <a:ext uri="{FF2B5EF4-FFF2-40B4-BE49-F238E27FC236}">
                <a16:creationId xmlns:a16="http://schemas.microsoft.com/office/drawing/2014/main" id="{D3E9BE4C-57A6-4D04-8561-3B473B621E5B}"/>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8446349" y="855883"/>
            <a:ext cx="2519661" cy="315832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32AD8DEC-4A3B-4872-B45C-767321754A46}"/>
              </a:ext>
            </a:extLst>
          </p:cNvPr>
          <p:cNvSpPr txBox="1"/>
          <p:nvPr/>
        </p:nvSpPr>
        <p:spPr>
          <a:xfrm>
            <a:off x="732193" y="1855874"/>
            <a:ext cx="7211221" cy="1666546"/>
          </a:xfrm>
          <a:prstGeom prst="rect">
            <a:avLst/>
          </a:prstGeom>
          <a:noFill/>
        </p:spPr>
        <p:txBody>
          <a:bodyPr wrap="square" rtlCol="0">
            <a:spAutoFit/>
          </a:bodyPr>
          <a:lstStyle/>
          <a:p>
            <a:pPr indent="457200">
              <a:lnSpc>
                <a:spcPct val="130000"/>
              </a:lnSpc>
            </a:pP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一般通过</a:t>
            </a:r>
            <a:r>
              <a:rPr lang="en-US" altLang="zh-CN" sz="1600" dirty="0">
                <a:latin typeface="Sarasa Fixed SC" panose="02000509000000000000" pitchFamily="49" charset="-122"/>
                <a:ea typeface="Sarasa Fixed SC" panose="02000509000000000000" pitchFamily="49" charset="-122"/>
                <a:cs typeface="Sarasa Fixed SC" panose="02000509000000000000" pitchFamily="49" charset="-122"/>
              </a:rPr>
              <a:t>PWM</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控制舵机转动的角度。舵机一共有三个线，分别是电源线（</a:t>
            </a:r>
            <a:r>
              <a:rPr lang="en-US" altLang="zh-CN" sz="1600" dirty="0">
                <a:latin typeface="Sarasa Fixed SC" panose="02000509000000000000" pitchFamily="49" charset="-122"/>
                <a:ea typeface="Sarasa Fixed SC" panose="02000509000000000000" pitchFamily="49" charset="-122"/>
                <a:cs typeface="Sarasa Fixed SC" panose="02000509000000000000" pitchFamily="49" charset="-122"/>
              </a:rPr>
              <a:t>VCC</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），地线（</a:t>
            </a:r>
            <a:r>
              <a:rPr lang="en-US" altLang="zh-CN" sz="1600" dirty="0">
                <a:latin typeface="Sarasa Fixed SC" panose="02000509000000000000" pitchFamily="49" charset="-122"/>
                <a:ea typeface="Sarasa Fixed SC" panose="02000509000000000000" pitchFamily="49" charset="-122"/>
                <a:cs typeface="Sarasa Fixed SC" panose="02000509000000000000" pitchFamily="49" charset="-122"/>
              </a:rPr>
              <a:t>GND</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），信号线（</a:t>
            </a:r>
            <a:r>
              <a:rPr lang="en-US" altLang="zh-CN" sz="1600" dirty="0">
                <a:latin typeface="Sarasa Fixed SC" panose="02000509000000000000" pitchFamily="49" charset="-122"/>
                <a:ea typeface="Sarasa Fixed SC" panose="02000509000000000000" pitchFamily="49" charset="-122"/>
                <a:cs typeface="Sarasa Fixed SC" panose="02000509000000000000" pitchFamily="49" charset="-122"/>
              </a:rPr>
              <a:t>PWM</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控制输入）。</a:t>
            </a:r>
            <a:endParaRPr lang="en-US" altLang="zh-CN" sz="1600" dirty="0">
              <a:latin typeface="Sarasa Fixed SC" panose="02000509000000000000" pitchFamily="49" charset="-122"/>
              <a:ea typeface="Sarasa Fixed SC" panose="02000509000000000000" pitchFamily="49" charset="-122"/>
              <a:cs typeface="Sarasa Fixed SC" panose="02000509000000000000" pitchFamily="49" charset="-122"/>
            </a:endParaRPr>
          </a:p>
          <a:p>
            <a:pPr indent="457200">
              <a:lnSpc>
                <a:spcPct val="130000"/>
              </a:lnSpc>
            </a:pP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控制信号</a:t>
            </a:r>
            <a:r>
              <a:rPr lang="en-US" altLang="zh-CN" sz="1600" dirty="0">
                <a:latin typeface="Sarasa Fixed SC" panose="02000509000000000000" pitchFamily="49" charset="-122"/>
                <a:ea typeface="Sarasa Fixed SC" panose="02000509000000000000" pitchFamily="49" charset="-122"/>
                <a:cs typeface="Sarasa Fixed SC" panose="02000509000000000000" pitchFamily="49" charset="-122"/>
              </a:rPr>
              <a:t>PWM</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频率固定设置为</a:t>
            </a:r>
            <a:r>
              <a:rPr lang="en-US" altLang="zh-CN" sz="1600" dirty="0">
                <a:latin typeface="Sarasa Fixed SC" panose="02000509000000000000" pitchFamily="49" charset="-122"/>
                <a:ea typeface="Sarasa Fixed SC" panose="02000509000000000000" pitchFamily="49" charset="-122"/>
                <a:cs typeface="Sarasa Fixed SC" panose="02000509000000000000" pitchFamily="49" charset="-122"/>
              </a:rPr>
              <a:t>50Hz</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，可知方波的周期为</a:t>
            </a:r>
            <a:r>
              <a:rPr lang="en-US" altLang="zh-CN" sz="1600" dirty="0">
                <a:latin typeface="Sarasa Fixed SC" panose="02000509000000000000" pitchFamily="49" charset="-122"/>
                <a:ea typeface="Sarasa Fixed SC" panose="02000509000000000000" pitchFamily="49" charset="-122"/>
                <a:cs typeface="Sarasa Fixed SC" panose="02000509000000000000" pitchFamily="49" charset="-122"/>
              </a:rPr>
              <a:t>1/50s(20ms)</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a:t>
            </a:r>
            <a:r>
              <a:rPr lang="zh-CN" altLang="en-US" sz="1600" dirty="0">
                <a:solidFill>
                  <a:schemeClr val="accent1"/>
                </a:solidFill>
                <a:latin typeface="Sarasa Fixed SC" panose="02000509000000000000" pitchFamily="49" charset="-122"/>
                <a:ea typeface="Sarasa Fixed SC" panose="02000509000000000000" pitchFamily="49" charset="-122"/>
                <a:cs typeface="Sarasa Fixed SC" panose="02000509000000000000" pitchFamily="49" charset="-122"/>
              </a:rPr>
              <a:t>舵机转动角度的控制</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是通过控制</a:t>
            </a:r>
            <a:r>
              <a:rPr lang="en-US" altLang="zh-CN" sz="1600" dirty="0">
                <a:latin typeface="Sarasa Fixed SC" panose="02000509000000000000" pitchFamily="49" charset="-122"/>
                <a:ea typeface="Sarasa Fixed SC" panose="02000509000000000000" pitchFamily="49" charset="-122"/>
                <a:cs typeface="Sarasa Fixed SC" panose="02000509000000000000" pitchFamily="49" charset="-122"/>
              </a:rPr>
              <a:t>PWM</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的</a:t>
            </a:r>
            <a:r>
              <a:rPr lang="zh-CN" altLang="en-US" sz="1600" dirty="0">
                <a:solidFill>
                  <a:schemeClr val="accent1"/>
                </a:solidFill>
                <a:latin typeface="Sarasa Fixed SC" panose="02000509000000000000" pitchFamily="49" charset="-122"/>
                <a:ea typeface="Sarasa Fixed SC" panose="02000509000000000000" pitchFamily="49" charset="-122"/>
                <a:cs typeface="Sarasa Fixed SC" panose="02000509000000000000" pitchFamily="49" charset="-122"/>
              </a:rPr>
              <a:t>占空比</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实现的。它们的对应关系如下（此处多级型号为</a:t>
            </a:r>
            <a:r>
              <a:rPr lang="en-US" altLang="zh-CN" sz="1600" dirty="0">
                <a:latin typeface="Sarasa Fixed SC" panose="02000509000000000000" pitchFamily="49" charset="-122"/>
                <a:ea typeface="Sarasa Fixed SC" panose="02000509000000000000" pitchFamily="49" charset="-122"/>
                <a:cs typeface="Sarasa Fixed SC" panose="02000509000000000000" pitchFamily="49" charset="-122"/>
              </a:rPr>
              <a:t>SG90</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，可转动角度为</a:t>
            </a:r>
            <a:r>
              <a:rPr lang="en-US" altLang="zh-CN" sz="1600" dirty="0">
                <a:latin typeface="Sarasa Fixed SC" panose="02000509000000000000" pitchFamily="49" charset="-122"/>
                <a:ea typeface="Sarasa Fixed SC" panose="02000509000000000000" pitchFamily="49" charset="-122"/>
                <a:cs typeface="Sarasa Fixed SC" panose="02000509000000000000" pitchFamily="49" charset="-122"/>
              </a:rPr>
              <a:t>180°</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 ：</a:t>
            </a:r>
            <a:endParaRPr lang="en-US" altLang="zh-CN" sz="1600" dirty="0">
              <a:latin typeface="Sarasa Fixed SC" panose="02000509000000000000" pitchFamily="49" charset="-122"/>
              <a:ea typeface="Sarasa Fixed SC" panose="02000509000000000000" pitchFamily="49" charset="-122"/>
              <a:cs typeface="Sarasa Fixed SC" panose="02000509000000000000" pitchFamily="49" charset="-122"/>
            </a:endParaRPr>
          </a:p>
        </p:txBody>
      </p:sp>
      <p:pic>
        <p:nvPicPr>
          <p:cNvPr id="2052" name="Picture 4" descr="https://imgconvert.csdnimg.cn/aHR0cHM6Ly90Yy56ZXJ1bnMudGVjaC9pbWFnZXMvMjAyMC8wMi8yNS9zZXJ2b19tb3Rpb24uZ2lm">
            <a:extLst>
              <a:ext uri="{FF2B5EF4-FFF2-40B4-BE49-F238E27FC236}">
                <a16:creationId xmlns:a16="http://schemas.microsoft.com/office/drawing/2014/main" id="{BA9A4CCE-DE7E-41EA-BE11-3CD6E0DAA94D}"/>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8376063" y="4383535"/>
            <a:ext cx="2848022" cy="213601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a:extLst>
              <a:ext uri="{FF2B5EF4-FFF2-40B4-BE49-F238E27FC236}">
                <a16:creationId xmlns:a16="http://schemas.microsoft.com/office/drawing/2014/main" id="{9133ADAD-4E2D-4DB4-BB5B-9B648EFA200F}"/>
              </a:ext>
            </a:extLst>
          </p:cNvPr>
          <p:cNvGrpSpPr/>
          <p:nvPr/>
        </p:nvGrpSpPr>
        <p:grpSpPr>
          <a:xfrm>
            <a:off x="966626" y="4014208"/>
            <a:ext cx="5651453" cy="1484306"/>
            <a:chOff x="788726" y="3425511"/>
            <a:chExt cx="5651453" cy="1484306"/>
          </a:xfrm>
        </p:grpSpPr>
        <p:sp>
          <p:nvSpPr>
            <p:cNvPr id="6" name="矩形 5">
              <a:extLst>
                <a:ext uri="{FF2B5EF4-FFF2-40B4-BE49-F238E27FC236}">
                  <a16:creationId xmlns:a16="http://schemas.microsoft.com/office/drawing/2014/main" id="{9F79FBA6-4096-4E9E-9C1B-9DC33C6357B1}"/>
                </a:ext>
              </a:extLst>
            </p:cNvPr>
            <p:cNvSpPr/>
            <p:nvPr/>
          </p:nvSpPr>
          <p:spPr>
            <a:xfrm>
              <a:off x="3188314" y="3432489"/>
              <a:ext cx="1963749"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0.5ms ————</a:t>
              </a:r>
              <a:r>
                <a:rPr lang="en-US" altLang="zh-CN"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a:t>
              </a:r>
              <a:r>
                <a:rPr lang="zh-CN" altLang="en-US"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 0度</a:t>
              </a:r>
            </a:p>
            <a:p>
              <a:r>
                <a:rPr lang="zh-CN" altLang="en-US"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1.0ms ———— 45度</a:t>
              </a:r>
            </a:p>
            <a:p>
              <a:r>
                <a:rPr lang="zh-CN" altLang="en-US"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1.5ms ———— 90度</a:t>
              </a:r>
            </a:p>
            <a:p>
              <a:r>
                <a:rPr lang="zh-CN" altLang="en-US"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2.0ms ——— 135度</a:t>
              </a:r>
            </a:p>
            <a:p>
              <a:r>
                <a:rPr lang="zh-CN" altLang="en-US"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2.5ms ——— 180度</a:t>
              </a:r>
            </a:p>
          </p:txBody>
        </p:sp>
        <p:sp>
          <p:nvSpPr>
            <p:cNvPr id="7" name="文本框 6">
              <a:extLst>
                <a:ext uri="{FF2B5EF4-FFF2-40B4-BE49-F238E27FC236}">
                  <a16:creationId xmlns:a16="http://schemas.microsoft.com/office/drawing/2014/main" id="{29FBEE8D-7CDB-4F96-B58F-09065A27D0E6}"/>
                </a:ext>
              </a:extLst>
            </p:cNvPr>
            <p:cNvSpPr txBox="1"/>
            <p:nvPr/>
          </p:nvSpPr>
          <p:spPr>
            <a:xfrm>
              <a:off x="788726" y="3432489"/>
              <a:ext cx="2262158" cy="369332"/>
            </a:xfrm>
            <a:prstGeom prst="rect">
              <a:avLst/>
            </a:prstGeom>
            <a:noFill/>
          </p:spPr>
          <p:txBody>
            <a:bodyPr wrap="none" rtlCol="0">
              <a:spAutoFit/>
            </a:bodyPr>
            <a:lstStyle/>
            <a:p>
              <a:r>
                <a:rPr lang="zh-CN" altLang="en-US" dirty="0">
                  <a:solidFill>
                    <a:schemeClr val="accent1">
                      <a:lumMod val="75000"/>
                    </a:schemeClr>
                  </a:solidFill>
                </a:rPr>
                <a:t>单周期内高电平时间</a:t>
              </a:r>
            </a:p>
          </p:txBody>
        </p:sp>
        <p:sp>
          <p:nvSpPr>
            <p:cNvPr id="8" name="文本框 7">
              <a:extLst>
                <a:ext uri="{FF2B5EF4-FFF2-40B4-BE49-F238E27FC236}">
                  <a16:creationId xmlns:a16="http://schemas.microsoft.com/office/drawing/2014/main" id="{19F98A35-E5AE-4579-8451-2D5DBC5100A0}"/>
                </a:ext>
              </a:extLst>
            </p:cNvPr>
            <p:cNvSpPr txBox="1"/>
            <p:nvPr/>
          </p:nvSpPr>
          <p:spPr>
            <a:xfrm>
              <a:off x="5332183" y="3425511"/>
              <a:ext cx="1107996" cy="369332"/>
            </a:xfrm>
            <a:prstGeom prst="rect">
              <a:avLst/>
            </a:prstGeom>
            <a:noFill/>
          </p:spPr>
          <p:txBody>
            <a:bodyPr wrap="none" rtlCol="0">
              <a:spAutoFit/>
            </a:bodyPr>
            <a:lstStyle/>
            <a:p>
              <a:r>
                <a:rPr lang="zh-CN" altLang="en-US" dirty="0">
                  <a:solidFill>
                    <a:schemeClr val="accent1">
                      <a:lumMod val="75000"/>
                    </a:schemeClr>
                  </a:solidFill>
                </a:rPr>
                <a:t>舵机角度</a:t>
              </a:r>
            </a:p>
          </p:txBody>
        </p:sp>
      </p:grpSp>
      <p:sp>
        <p:nvSpPr>
          <p:cNvPr id="10" name="矩形 9">
            <a:extLst>
              <a:ext uri="{FF2B5EF4-FFF2-40B4-BE49-F238E27FC236}">
                <a16:creationId xmlns:a16="http://schemas.microsoft.com/office/drawing/2014/main" id="{248D2FC3-5128-4698-B7DB-6824FBC89D96}"/>
              </a:ext>
            </a:extLst>
          </p:cNvPr>
          <p:cNvSpPr/>
          <p:nvPr/>
        </p:nvSpPr>
        <p:spPr>
          <a:xfrm>
            <a:off x="794211" y="6135011"/>
            <a:ext cx="7087183"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dirty="0">
                <a:solidFill>
                  <a:schemeClr val="accent1">
                    <a:lumMod val="75000"/>
                  </a:schemeClr>
                </a:solidFill>
                <a:hlinkClick r:id="rId11">
                  <a:extLst>
                    <a:ext uri="{A12FA001-AC4F-418D-AE19-62706E023703}">
                      <ahyp:hlinkClr xmlns:ahyp="http://schemas.microsoft.com/office/drawing/2018/hyperlinkcolor" val="tx"/>
                    </a:ext>
                  </a:extLst>
                </a:hlinkClick>
              </a:rPr>
              <a:t>(29</a:t>
            </a:r>
            <a:r>
              <a:rPr lang="zh-CN" altLang="en-US" dirty="0">
                <a:solidFill>
                  <a:schemeClr val="accent1">
                    <a:lumMod val="75000"/>
                  </a:schemeClr>
                </a:solidFill>
                <a:hlinkClick r:id="rId11">
                  <a:extLst>
                    <a:ext uri="{A12FA001-AC4F-418D-AE19-62706E023703}">
                      <ahyp:hlinkClr xmlns:ahyp="http://schemas.microsoft.com/office/drawing/2018/hyperlinkcolor" val="tx"/>
                    </a:ext>
                  </a:extLst>
                </a:hlinkClick>
              </a:rPr>
              <a:t>条消息</a:t>
            </a:r>
            <a:r>
              <a:rPr lang="en-US" altLang="zh-CN" dirty="0">
                <a:solidFill>
                  <a:schemeClr val="accent1">
                    <a:lumMod val="75000"/>
                  </a:schemeClr>
                </a:solidFill>
                <a:hlinkClick r:id="rId11">
                  <a:extLst>
                    <a:ext uri="{A12FA001-AC4F-418D-AE19-62706E023703}">
                      <ahyp:hlinkClr xmlns:ahyp="http://schemas.microsoft.com/office/drawing/2018/hyperlinkcolor" val="tx"/>
                    </a:ext>
                  </a:extLst>
                </a:hlinkClick>
              </a:rPr>
              <a:t>) </a:t>
            </a:r>
            <a:r>
              <a:rPr lang="zh-CN" altLang="en-US" dirty="0">
                <a:solidFill>
                  <a:schemeClr val="accent1">
                    <a:lumMod val="75000"/>
                  </a:schemeClr>
                </a:solidFill>
                <a:hlinkClick r:id="rId11">
                  <a:extLst>
                    <a:ext uri="{A12FA001-AC4F-418D-AE19-62706E023703}">
                      <ahyp:hlinkClr xmlns:ahyp="http://schemas.microsoft.com/office/drawing/2018/hyperlinkcolor" val="tx"/>
                    </a:ext>
                  </a:extLst>
                </a:hlinkClick>
              </a:rPr>
              <a:t>舵机控制原理和结构</a:t>
            </a:r>
            <a:r>
              <a:rPr lang="en-US" altLang="zh-CN" dirty="0">
                <a:solidFill>
                  <a:schemeClr val="accent1">
                    <a:lumMod val="75000"/>
                  </a:schemeClr>
                </a:solidFill>
                <a:hlinkClick r:id="rId11">
                  <a:extLst>
                    <a:ext uri="{A12FA001-AC4F-418D-AE19-62706E023703}">
                      <ahyp:hlinkClr xmlns:ahyp="http://schemas.microsoft.com/office/drawing/2018/hyperlinkcolor" val="tx"/>
                    </a:ext>
                  </a:extLst>
                </a:hlinkClick>
              </a:rPr>
              <a:t>_</a:t>
            </a:r>
            <a:r>
              <a:rPr lang="en-US" altLang="zh-CN" dirty="0" err="1">
                <a:solidFill>
                  <a:schemeClr val="accent1">
                    <a:lumMod val="75000"/>
                  </a:schemeClr>
                </a:solidFill>
                <a:hlinkClick r:id="rId11">
                  <a:extLst>
                    <a:ext uri="{A12FA001-AC4F-418D-AE19-62706E023703}">
                      <ahyp:hlinkClr xmlns:ahyp="http://schemas.microsoft.com/office/drawing/2018/hyperlinkcolor" val="tx"/>
                    </a:ext>
                  </a:extLst>
                </a:hlinkClick>
              </a:rPr>
              <a:t>zeruns</a:t>
            </a:r>
            <a:r>
              <a:rPr lang="en-US" altLang="zh-CN" dirty="0">
                <a:solidFill>
                  <a:schemeClr val="accent1">
                    <a:lumMod val="75000"/>
                  </a:schemeClr>
                </a:solidFill>
                <a:hlinkClick r:id="rId11">
                  <a:extLst>
                    <a:ext uri="{A12FA001-AC4F-418D-AE19-62706E023703}">
                      <ahyp:hlinkClr xmlns:ahyp="http://schemas.microsoft.com/office/drawing/2018/hyperlinkcolor" val="tx"/>
                    </a:ext>
                  </a:extLst>
                </a:hlinkClick>
              </a:rPr>
              <a:t>-CSDN</a:t>
            </a:r>
            <a:r>
              <a:rPr lang="zh-CN" altLang="en-US" dirty="0">
                <a:solidFill>
                  <a:schemeClr val="accent1">
                    <a:lumMod val="75000"/>
                  </a:schemeClr>
                </a:solidFill>
                <a:hlinkClick r:id="rId11">
                  <a:extLst>
                    <a:ext uri="{A12FA001-AC4F-418D-AE19-62706E023703}">
                      <ahyp:hlinkClr xmlns:ahyp="http://schemas.microsoft.com/office/drawing/2018/hyperlinkcolor" val="tx"/>
                    </a:ext>
                  </a:extLst>
                </a:hlinkClick>
              </a:rPr>
              <a:t>博客</a:t>
            </a:r>
            <a:r>
              <a:rPr lang="en-US" altLang="zh-CN" dirty="0">
                <a:solidFill>
                  <a:schemeClr val="accent1">
                    <a:lumMod val="75000"/>
                  </a:schemeClr>
                </a:solidFill>
                <a:hlinkClick r:id="rId11">
                  <a:extLst>
                    <a:ext uri="{A12FA001-AC4F-418D-AE19-62706E023703}">
                      <ahyp:hlinkClr xmlns:ahyp="http://schemas.microsoft.com/office/drawing/2018/hyperlinkcolor" val="tx"/>
                    </a:ext>
                  </a:extLst>
                </a:hlinkClick>
              </a:rPr>
              <a:t>_</a:t>
            </a:r>
            <a:r>
              <a:rPr lang="zh-CN" altLang="en-US" dirty="0">
                <a:solidFill>
                  <a:schemeClr val="accent1">
                    <a:lumMod val="75000"/>
                  </a:schemeClr>
                </a:solidFill>
                <a:hlinkClick r:id="rId11">
                  <a:extLst>
                    <a:ext uri="{A12FA001-AC4F-418D-AE19-62706E023703}">
                      <ahyp:hlinkClr xmlns:ahyp="http://schemas.microsoft.com/office/drawing/2018/hyperlinkcolor" val="tx"/>
                    </a:ext>
                  </a:extLst>
                </a:hlinkClick>
              </a:rPr>
              <a:t>舵机控制原理</a:t>
            </a:r>
            <a:endParaRPr lang="zh-CN" altLang="en-US" dirty="0">
              <a:solidFill>
                <a:schemeClr val="accent1">
                  <a:lumMod val="75000"/>
                </a:schemeClr>
              </a:solidFill>
            </a:endParaRPr>
          </a:p>
        </p:txBody>
      </p:sp>
    </p:spTree>
    <p:extLst>
      <p:ext uri="{BB962C8B-B14F-4D97-AF65-F5344CB8AC3E}">
        <p14:creationId xmlns:p14="http://schemas.microsoft.com/office/powerpoint/2010/main" val="121785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custDataLst>
                <p:tags r:id="rId4"/>
              </p:custDataLst>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55" name="稻壳儿春秋广告/盗版必究        原创来源：http://chn.docer.com/works?userid=199329941#!/work_tim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custDataLst>
                <p:tags r:id="rId3"/>
              </p:custDataLst>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69" name="稻壳儿春秋广告/盗版必究        原创来源：http://chn.docer.com/works?userid=199329941#!/work_tim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custDataLst>
                <p:tags r:id="rId2"/>
              </p:custDataLst>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70" name="稻壳儿春秋广告/盗版必究        原创来源：http://chn.docer.com/works?userid=199329941#!/work_tim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522503" y="348548"/>
            <a:ext cx="3147015" cy="523220"/>
          </a:xfrm>
          <a:prstGeom prst="rect">
            <a:avLst/>
          </a:prstGeom>
          <a:noFill/>
        </p:spPr>
        <p:txBody>
          <a:bodyPr wrap="none" rtlCol="0">
            <a:spAutoFit/>
          </a:bodyPr>
          <a:lstStyle/>
          <a:p>
            <a:pPr algn="ctr"/>
            <a:r>
              <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案例三 超声波测距</a:t>
            </a:r>
          </a:p>
        </p:txBody>
      </p:sp>
      <p:sp>
        <p:nvSpPr>
          <p:cNvPr id="14" name="稻壳儿春秋广告/盗版必究        原创来源：http://chn.docer.com/works?userid=199329941#!/work_time"/>
          <p:cNvSpPr/>
          <p:nvPr>
            <p:custDataLst>
              <p:tags r:id="rId1"/>
            </p:custDataLst>
          </p:nvPr>
        </p:nvSpPr>
        <p:spPr>
          <a:xfrm>
            <a:off x="4763975" y="871768"/>
            <a:ext cx="2395207" cy="307777"/>
          </a:xfrm>
          <a:prstGeom prst="rect">
            <a:avLst/>
          </a:prstGeom>
          <a:effectLst/>
        </p:spPr>
        <p:txBody>
          <a:bodyPr wrap="none">
            <a:spAutoFit/>
          </a:bodyPr>
          <a:lstStyle/>
          <a:p>
            <a:pPr algn="ctr">
              <a:spcBef>
                <a:spcPct val="0"/>
              </a:spcBef>
            </a:pPr>
            <a:r>
              <a:rPr lang="en-US" altLang="zh-CN" sz="1400" dirty="0">
                <a:solidFill>
                  <a:schemeClr val="dk1"/>
                </a:solidFill>
                <a:latin typeface="Times New Roman" panose="02020603050405020304" charset="0"/>
                <a:ea typeface="汉仪长宋简" panose="02010600000101010101" charset="-122"/>
                <a:cs typeface="851tegakizatsu" panose="02000600000000000000" pitchFamily="2" charset="-122"/>
              </a:rPr>
              <a:t>Case three: ultrasonic ranging!</a:t>
            </a:r>
          </a:p>
        </p:txBody>
      </p:sp>
      <p:sp>
        <p:nvSpPr>
          <p:cNvPr id="11" name="文本框 10">
            <a:extLst>
              <a:ext uri="{FF2B5EF4-FFF2-40B4-BE49-F238E27FC236}">
                <a16:creationId xmlns:a16="http://schemas.microsoft.com/office/drawing/2014/main" id="{C57EFBBA-487B-4C0D-A4C8-D944ECC0C094}"/>
              </a:ext>
            </a:extLst>
          </p:cNvPr>
          <p:cNvSpPr txBox="1"/>
          <p:nvPr/>
        </p:nvSpPr>
        <p:spPr>
          <a:xfrm>
            <a:off x="4522503" y="1245293"/>
            <a:ext cx="1800493" cy="369332"/>
          </a:xfrm>
          <a:prstGeom prst="rect">
            <a:avLst/>
          </a:prstGeom>
          <a:noFill/>
        </p:spPr>
        <p:txBody>
          <a:bodyPr wrap="none" rtlCol="0">
            <a:spAutoFit/>
          </a:bodyPr>
          <a:lstStyle/>
          <a:p>
            <a:r>
              <a:rPr lang="zh-CN" altLang="en-US" b="1" dirty="0">
                <a:solidFill>
                  <a:schemeClr val="accent1">
                    <a:lumMod val="75000"/>
                  </a:schemeClr>
                </a:solidFill>
              </a:rPr>
              <a:t>超声波测距原理</a:t>
            </a:r>
          </a:p>
        </p:txBody>
      </p:sp>
      <p:pic>
        <p:nvPicPr>
          <p:cNvPr id="3074" name="Picture 2" descr="https://pic4.zhimg.com/80/v2-162eb36ca78b584b67f309f61850222f_1440w.jpg">
            <a:extLst>
              <a:ext uri="{FF2B5EF4-FFF2-40B4-BE49-F238E27FC236}">
                <a16:creationId xmlns:a16="http://schemas.microsoft.com/office/drawing/2014/main" id="{12B65F86-E967-48E6-9E95-D908E3181C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9421" y="1179545"/>
            <a:ext cx="3684218" cy="197581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6E1F4BD0-E7BE-4E1A-9AA8-C6E735088204}"/>
              </a:ext>
            </a:extLst>
          </p:cNvPr>
          <p:cNvSpPr txBox="1"/>
          <p:nvPr/>
        </p:nvSpPr>
        <p:spPr>
          <a:xfrm>
            <a:off x="4522503" y="1678669"/>
            <a:ext cx="6434016" cy="1323439"/>
          </a:xfrm>
          <a:prstGeom prst="rect">
            <a:avLst/>
          </a:prstGeom>
          <a:noFill/>
        </p:spPr>
        <p:txBody>
          <a:bodyPr wrap="square" rtlCol="0">
            <a:spAutoFit/>
          </a:bodyPr>
          <a:lstStyle/>
          <a:p>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如右图，就是声波测距原理。但是我们需要控制超声波模块进行测距，</a:t>
            </a:r>
            <a:r>
              <a:rPr lang="en-US" altLang="zh-CN" sz="1600" dirty="0">
                <a:latin typeface="Sarasa Fixed SC" panose="02000509000000000000" pitchFamily="49" charset="-122"/>
                <a:ea typeface="Sarasa Fixed SC" panose="02000509000000000000" pitchFamily="49" charset="-122"/>
                <a:cs typeface="Sarasa Fixed SC" panose="02000509000000000000" pitchFamily="49" charset="-122"/>
              </a:rPr>
              <a:t>Pico</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怎么利用超声波模块进行测距呢？我们可以将该过程分为三步，</a:t>
            </a:r>
            <a:endParaRPr lang="en-US" altLang="zh-CN" sz="1600" dirty="0">
              <a:latin typeface="Sarasa Fixed SC" panose="02000509000000000000" pitchFamily="49" charset="-122"/>
              <a:ea typeface="Sarasa Fixed SC" panose="02000509000000000000" pitchFamily="49" charset="-122"/>
              <a:cs typeface="Sarasa Fixed SC" panose="02000509000000000000" pitchFamily="49" charset="-122"/>
            </a:endParaRPr>
          </a:p>
          <a:p>
            <a:r>
              <a:rPr lang="zh-CN" altLang="en-US" sz="1600"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发送测距信号</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a:t>
            </a:r>
            <a:r>
              <a:rPr lang="zh-CN" altLang="en-US" sz="1600"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接收测量信息</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a:t>
            </a:r>
            <a:r>
              <a:rPr lang="zh-CN" altLang="en-US" sz="1600"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利用信息计算距离</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a:t>
            </a:r>
            <a:endParaRPr lang="en-US" altLang="zh-CN" sz="1600" dirty="0">
              <a:latin typeface="Sarasa Fixed SC" panose="02000509000000000000" pitchFamily="49" charset="-122"/>
              <a:ea typeface="Sarasa Fixed SC" panose="02000509000000000000" pitchFamily="49" charset="-122"/>
              <a:cs typeface="Sarasa Fixed SC" panose="02000509000000000000" pitchFamily="49" charset="-122"/>
            </a:endParaRPr>
          </a:p>
          <a:p>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超声波模块一共有四个引脚，分别是</a:t>
            </a:r>
            <a:r>
              <a:rPr lang="en-US" altLang="zh-CN" sz="1600"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VCC(</a:t>
            </a:r>
            <a:r>
              <a:rPr lang="zh-CN" altLang="en-US" sz="1600"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电源</a:t>
            </a:r>
            <a:r>
              <a:rPr lang="en-US" altLang="zh-CN" sz="1600"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a:t>
            </a:r>
            <a:r>
              <a:rPr lang="zh-CN" altLang="en-US" sz="1600" dirty="0">
                <a:latin typeface="Sarasa Fixed SC" panose="02000509000000000000" pitchFamily="49" charset="-122"/>
                <a:ea typeface="Sarasa Fixed SC" panose="02000509000000000000" pitchFamily="49" charset="-122"/>
                <a:cs typeface="Sarasa Fixed SC" panose="02000509000000000000" pitchFamily="49" charset="-122"/>
              </a:rPr>
              <a:t>，</a:t>
            </a:r>
            <a:r>
              <a:rPr lang="en-US" altLang="zh-CN" sz="1600"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echo</a:t>
            </a:r>
            <a:r>
              <a:rPr lang="en-US" altLang="zh-CN" sz="1600" dirty="0">
                <a:latin typeface="Sarasa Fixed SC" panose="02000509000000000000" pitchFamily="49" charset="-122"/>
                <a:ea typeface="Sarasa Fixed SC" panose="02000509000000000000" pitchFamily="49" charset="-122"/>
                <a:cs typeface="Sarasa Fixed SC" panose="02000509000000000000" pitchFamily="49" charset="-122"/>
              </a:rPr>
              <a:t>, </a:t>
            </a:r>
            <a:r>
              <a:rPr lang="en-US" altLang="zh-CN" sz="1600"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trig</a:t>
            </a:r>
            <a:r>
              <a:rPr lang="en-US" altLang="zh-CN" sz="1600" dirty="0">
                <a:latin typeface="Sarasa Fixed SC" panose="02000509000000000000" pitchFamily="49" charset="-122"/>
                <a:ea typeface="Sarasa Fixed SC" panose="02000509000000000000" pitchFamily="49" charset="-122"/>
                <a:cs typeface="Sarasa Fixed SC" panose="02000509000000000000" pitchFamily="49" charset="-122"/>
              </a:rPr>
              <a:t>, </a:t>
            </a:r>
            <a:r>
              <a:rPr lang="en-US" altLang="zh-CN" sz="1600"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GND(</a:t>
            </a:r>
            <a:r>
              <a:rPr lang="zh-CN" altLang="en-US" sz="1600"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地线</a:t>
            </a:r>
            <a:r>
              <a:rPr lang="en-US" altLang="zh-CN" sz="1600"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a:t>
            </a:r>
            <a:r>
              <a:rPr lang="zh-CN" altLang="en-US" sz="1600"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a:t>
            </a:r>
            <a:r>
              <a:rPr lang="zh-CN" altLang="en-US" sz="1600" dirty="0">
                <a:solidFill>
                  <a:schemeClr val="tx1">
                    <a:lumMod val="85000"/>
                    <a:lumOff val="15000"/>
                  </a:schemeClr>
                </a:solidFill>
                <a:latin typeface="Sarasa Fixed SC" panose="02000509000000000000" pitchFamily="49" charset="-122"/>
                <a:ea typeface="Sarasa Fixed SC" panose="02000509000000000000" pitchFamily="49" charset="-122"/>
                <a:cs typeface="Sarasa Fixed SC" panose="02000509000000000000" pitchFamily="49" charset="-122"/>
              </a:rPr>
              <a:t>具体如何控制如下：</a:t>
            </a:r>
          </a:p>
        </p:txBody>
      </p:sp>
      <p:sp>
        <p:nvSpPr>
          <p:cNvPr id="7" name="文本框 6">
            <a:extLst>
              <a:ext uri="{FF2B5EF4-FFF2-40B4-BE49-F238E27FC236}">
                <a16:creationId xmlns:a16="http://schemas.microsoft.com/office/drawing/2014/main" id="{D5C3FE28-ED95-4856-9114-07F3A81C2258}"/>
              </a:ext>
            </a:extLst>
          </p:cNvPr>
          <p:cNvSpPr txBox="1"/>
          <p:nvPr/>
        </p:nvSpPr>
        <p:spPr>
          <a:xfrm>
            <a:off x="9255682" y="2422113"/>
            <a:ext cx="184731" cy="369332"/>
          </a:xfrm>
          <a:prstGeom prst="rect">
            <a:avLst/>
          </a:prstGeom>
          <a:noFill/>
        </p:spPr>
        <p:txBody>
          <a:bodyPr wrap="none" rtlCol="0">
            <a:spAutoFit/>
          </a:bodyPr>
          <a:lstStyle/>
          <a:p>
            <a:endParaRPr lang="zh-CN" altLang="en-US" dirty="0"/>
          </a:p>
        </p:txBody>
      </p:sp>
      <p:grpSp>
        <p:nvGrpSpPr>
          <p:cNvPr id="23" name="组合 22">
            <a:extLst>
              <a:ext uri="{FF2B5EF4-FFF2-40B4-BE49-F238E27FC236}">
                <a16:creationId xmlns:a16="http://schemas.microsoft.com/office/drawing/2014/main" id="{4FEBC97E-4288-484A-A531-7F20774686AF}"/>
              </a:ext>
            </a:extLst>
          </p:cNvPr>
          <p:cNvGrpSpPr/>
          <p:nvPr/>
        </p:nvGrpSpPr>
        <p:grpSpPr>
          <a:xfrm>
            <a:off x="826647" y="3478788"/>
            <a:ext cx="1849617" cy="2274835"/>
            <a:chOff x="826647" y="3478788"/>
            <a:chExt cx="1849617" cy="2274835"/>
          </a:xfrm>
        </p:grpSpPr>
        <p:sp>
          <p:nvSpPr>
            <p:cNvPr id="6" name="文本框 5">
              <a:extLst>
                <a:ext uri="{FF2B5EF4-FFF2-40B4-BE49-F238E27FC236}">
                  <a16:creationId xmlns:a16="http://schemas.microsoft.com/office/drawing/2014/main" id="{94DC243C-1C82-460D-AB65-C6E700C10EA1}"/>
                </a:ext>
              </a:extLst>
            </p:cNvPr>
            <p:cNvSpPr txBox="1"/>
            <p:nvPr/>
          </p:nvSpPr>
          <p:spPr>
            <a:xfrm>
              <a:off x="966626" y="3478788"/>
              <a:ext cx="156966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发送测距信号</a:t>
              </a:r>
              <a:endParaRPr lang="zh-CN" altLang="en-US" dirty="0">
                <a:solidFill>
                  <a:schemeClr val="accent1">
                    <a:lumMod val="75000"/>
                  </a:schemeClr>
                </a:solidFill>
              </a:endParaRPr>
            </a:p>
          </p:txBody>
        </p:sp>
        <p:sp>
          <p:nvSpPr>
            <p:cNvPr id="9" name="文本框 8">
              <a:extLst>
                <a:ext uri="{FF2B5EF4-FFF2-40B4-BE49-F238E27FC236}">
                  <a16:creationId xmlns:a16="http://schemas.microsoft.com/office/drawing/2014/main" id="{52305DC0-A645-4C36-960D-CA458E942141}"/>
                </a:ext>
              </a:extLst>
            </p:cNvPr>
            <p:cNvSpPr txBox="1"/>
            <p:nvPr/>
          </p:nvSpPr>
          <p:spPr>
            <a:xfrm>
              <a:off x="826647" y="4368628"/>
              <a:ext cx="1849617" cy="138499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just"/>
              <a:r>
                <a:rPr lang="zh-CN" altLang="en-US" sz="1400"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如何告诉超声波模块，现在需要测量距离了呢？</a:t>
              </a:r>
              <a:endParaRPr lang="en-US" altLang="zh-CN" sz="1400"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endParaRPr>
            </a:p>
            <a:p>
              <a:pPr algn="just"/>
              <a:r>
                <a:rPr lang="zh-CN" altLang="en-US" sz="1400" dirty="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rPr>
                <a:t>在</a:t>
              </a:r>
              <a:r>
                <a:rPr lang="en-US" altLang="zh-CN" sz="1400" dirty="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rPr>
                <a:t>trig(</a:t>
              </a:r>
              <a:r>
                <a:rPr lang="zh-CN" altLang="en-US" sz="1400" dirty="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rPr>
                <a:t>触发引脚</a:t>
              </a:r>
              <a:r>
                <a:rPr lang="en-US" altLang="zh-CN" sz="1400" dirty="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rPr>
                <a:t>)</a:t>
              </a:r>
              <a:r>
                <a:rPr lang="zh-CN" altLang="en-US" sz="1400" dirty="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rPr>
                <a:t>产生一个</a:t>
              </a:r>
              <a:r>
                <a:rPr lang="en-US" altLang="zh-CN" sz="1400" dirty="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rPr>
                <a:t>10us</a:t>
              </a:r>
              <a:r>
                <a:rPr lang="zh-CN" altLang="en-US" sz="1400" dirty="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rPr>
                <a:t>的高电平即可。</a:t>
              </a:r>
            </a:p>
          </p:txBody>
        </p:sp>
      </p:grpSp>
      <p:grpSp>
        <p:nvGrpSpPr>
          <p:cNvPr id="27" name="组合 26">
            <a:extLst>
              <a:ext uri="{FF2B5EF4-FFF2-40B4-BE49-F238E27FC236}">
                <a16:creationId xmlns:a16="http://schemas.microsoft.com/office/drawing/2014/main" id="{AD830E2C-3B85-4E6B-99D0-BF5BD12D13C2}"/>
              </a:ext>
            </a:extLst>
          </p:cNvPr>
          <p:cNvGrpSpPr/>
          <p:nvPr/>
        </p:nvGrpSpPr>
        <p:grpSpPr>
          <a:xfrm>
            <a:off x="4882926" y="3478788"/>
            <a:ext cx="1849617" cy="2566902"/>
            <a:chOff x="4882926" y="3478788"/>
            <a:chExt cx="1849617" cy="2566902"/>
          </a:xfrm>
        </p:grpSpPr>
        <p:sp>
          <p:nvSpPr>
            <p:cNvPr id="18" name="文本框 17">
              <a:extLst>
                <a:ext uri="{FF2B5EF4-FFF2-40B4-BE49-F238E27FC236}">
                  <a16:creationId xmlns:a16="http://schemas.microsoft.com/office/drawing/2014/main" id="{459ED732-BEBF-4F1E-886B-0FDA494C6D0D}"/>
                </a:ext>
              </a:extLst>
            </p:cNvPr>
            <p:cNvSpPr txBox="1"/>
            <p:nvPr/>
          </p:nvSpPr>
          <p:spPr>
            <a:xfrm>
              <a:off x="5022905" y="3478788"/>
              <a:ext cx="156966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接收测量信息</a:t>
              </a:r>
              <a:endParaRPr lang="zh-CN" altLang="en-US" dirty="0">
                <a:solidFill>
                  <a:schemeClr val="accent1">
                    <a:lumMod val="75000"/>
                  </a:schemeClr>
                </a:solidFill>
              </a:endParaRPr>
            </a:p>
          </p:txBody>
        </p:sp>
        <p:sp>
          <p:nvSpPr>
            <p:cNvPr id="25" name="文本框 24">
              <a:extLst>
                <a:ext uri="{FF2B5EF4-FFF2-40B4-BE49-F238E27FC236}">
                  <a16:creationId xmlns:a16="http://schemas.microsoft.com/office/drawing/2014/main" id="{DA998B7F-C57E-4D20-9B22-E660F537D6FD}"/>
                </a:ext>
              </a:extLst>
            </p:cNvPr>
            <p:cNvSpPr txBox="1"/>
            <p:nvPr/>
          </p:nvSpPr>
          <p:spPr>
            <a:xfrm>
              <a:off x="4882926" y="4229808"/>
              <a:ext cx="1849617" cy="181588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just"/>
              <a:r>
                <a:rPr lang="zh-CN" altLang="en-US" sz="1400"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超声波模块如何告诉</a:t>
              </a:r>
              <a:r>
                <a:rPr lang="en-US" altLang="zh-CN" sz="1400"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Pico</a:t>
              </a:r>
              <a:r>
                <a:rPr lang="zh-CN" altLang="en-US" sz="1400"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它的测量结果呢？</a:t>
              </a:r>
              <a:endParaRPr lang="en-US" altLang="zh-CN" sz="1400"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endParaRPr>
            </a:p>
            <a:p>
              <a:pPr algn="just"/>
              <a:r>
                <a:rPr lang="zh-CN" altLang="en-US" sz="1400" dirty="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rPr>
                <a:t>超声波测量完成后，会在</a:t>
              </a:r>
              <a:r>
                <a:rPr lang="en-US" altLang="zh-CN" sz="1400" dirty="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rPr>
                <a:t>echo(</a:t>
              </a:r>
              <a:r>
                <a:rPr lang="zh-CN" altLang="en-US" sz="1400" dirty="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rPr>
                <a:t>回应</a:t>
              </a:r>
              <a:r>
                <a:rPr lang="en-US" altLang="zh-CN" sz="1400" dirty="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rPr>
                <a:t>)</a:t>
              </a:r>
              <a:r>
                <a:rPr lang="zh-CN" altLang="en-US" sz="1400" dirty="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rPr>
                <a:t>产生一个高电平，高电平的时长等于从发送声波道接收反射波的时间。</a:t>
              </a:r>
            </a:p>
          </p:txBody>
        </p:sp>
      </p:grpSp>
      <p:grpSp>
        <p:nvGrpSpPr>
          <p:cNvPr id="28" name="组合 27">
            <a:extLst>
              <a:ext uri="{FF2B5EF4-FFF2-40B4-BE49-F238E27FC236}">
                <a16:creationId xmlns:a16="http://schemas.microsoft.com/office/drawing/2014/main" id="{8D492A47-2B37-41A2-9556-3662D66E24AD}"/>
              </a:ext>
            </a:extLst>
          </p:cNvPr>
          <p:cNvGrpSpPr/>
          <p:nvPr/>
        </p:nvGrpSpPr>
        <p:grpSpPr>
          <a:xfrm>
            <a:off x="8684886" y="3478788"/>
            <a:ext cx="2031325" cy="2823927"/>
            <a:chOff x="8684886" y="3478788"/>
            <a:chExt cx="2031325" cy="2823927"/>
          </a:xfrm>
        </p:grpSpPr>
        <p:sp>
          <p:nvSpPr>
            <p:cNvPr id="19" name="文本框 18">
              <a:extLst>
                <a:ext uri="{FF2B5EF4-FFF2-40B4-BE49-F238E27FC236}">
                  <a16:creationId xmlns:a16="http://schemas.microsoft.com/office/drawing/2014/main" id="{AAC006FD-9A4A-4FA0-995A-6090B5DD29C1}"/>
                </a:ext>
              </a:extLst>
            </p:cNvPr>
            <p:cNvSpPr txBox="1"/>
            <p:nvPr/>
          </p:nvSpPr>
          <p:spPr>
            <a:xfrm>
              <a:off x="8684886" y="3478788"/>
              <a:ext cx="2031325"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利用信息计算距离</a:t>
              </a:r>
              <a:endParaRPr lang="zh-CN" altLang="en-US" dirty="0">
                <a:solidFill>
                  <a:schemeClr val="accent1">
                    <a:lumMod val="75000"/>
                  </a:schemeClr>
                </a:solidFill>
              </a:endParaRPr>
            </a:p>
          </p:txBody>
        </p:sp>
        <p:sp>
          <p:nvSpPr>
            <p:cNvPr id="26" name="文本框 25">
              <a:extLst>
                <a:ext uri="{FF2B5EF4-FFF2-40B4-BE49-F238E27FC236}">
                  <a16:creationId xmlns:a16="http://schemas.microsoft.com/office/drawing/2014/main" id="{94B6E244-0851-4503-9E02-BA6D73E644FB}"/>
                </a:ext>
              </a:extLst>
            </p:cNvPr>
            <p:cNvSpPr txBox="1"/>
            <p:nvPr/>
          </p:nvSpPr>
          <p:spPr>
            <a:xfrm>
              <a:off x="8775739" y="4055946"/>
              <a:ext cx="1849617" cy="224676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rtlCol="0">
              <a:spAutoFit/>
            </a:bodyPr>
            <a:lstStyle/>
            <a:p>
              <a:pPr algn="just"/>
              <a:r>
                <a:rPr lang="zh-CN" altLang="en-US" sz="1400"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如何根据超声波提供的信息计算出物体的距离？</a:t>
              </a:r>
              <a:endParaRPr lang="en-US" altLang="zh-CN" sz="1400"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endParaRPr>
            </a:p>
            <a:p>
              <a:pPr algn="just"/>
              <a:r>
                <a:rPr lang="zh-CN" altLang="en-US" sz="1400" dirty="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rPr>
                <a:t>我们知道声音在室温下的一般速率为</a:t>
              </a:r>
              <a:r>
                <a:rPr lang="en-US" altLang="zh-CN" sz="1400"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v=340m/s</a:t>
              </a:r>
              <a:r>
                <a:rPr lang="en-US" altLang="zh-CN" sz="1400" dirty="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rPr>
                <a:t>,</a:t>
              </a:r>
              <a:r>
                <a:rPr lang="zh-CN" altLang="en-US" sz="1400" dirty="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rPr>
                <a:t>超声波模块为我们提供了声波的</a:t>
              </a:r>
              <a:r>
                <a:rPr lang="zh-CN" altLang="en-US" sz="1400"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往返时间</a:t>
              </a:r>
              <a:r>
                <a:rPr lang="en-US" altLang="zh-CN" sz="1400"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t</a:t>
              </a:r>
              <a:r>
                <a:rPr lang="zh-CN" altLang="en-US" sz="1400" dirty="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rPr>
                <a:t>。你能写出</a:t>
              </a:r>
              <a:r>
                <a:rPr lang="zh-CN" altLang="en-US" sz="1400"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距离</a:t>
              </a:r>
              <a:r>
                <a:rPr lang="en-US" altLang="zh-CN" sz="1400" dirty="0">
                  <a:solidFill>
                    <a:schemeClr val="accent1">
                      <a:lumMod val="75000"/>
                    </a:schemeClr>
                  </a:solidFill>
                  <a:latin typeface="Sarasa Fixed SC" panose="02000509000000000000" pitchFamily="49" charset="-122"/>
                  <a:ea typeface="Sarasa Fixed SC" panose="02000509000000000000" pitchFamily="49" charset="-122"/>
                  <a:cs typeface="Sarasa Fixed SC" panose="02000509000000000000" pitchFamily="49" charset="-122"/>
                </a:rPr>
                <a:t>d</a:t>
              </a:r>
              <a:r>
                <a:rPr lang="zh-CN" altLang="en-US" sz="1400" dirty="0">
                  <a:solidFill>
                    <a:schemeClr val="tx1"/>
                  </a:solidFill>
                  <a:latin typeface="Sarasa Fixed SC" panose="02000509000000000000" pitchFamily="49" charset="-122"/>
                  <a:ea typeface="Sarasa Fixed SC" panose="02000509000000000000" pitchFamily="49" charset="-122"/>
                  <a:cs typeface="Sarasa Fixed SC" panose="02000509000000000000" pitchFamily="49" charset="-122"/>
                </a:rPr>
                <a:t>的计算公式吗？</a:t>
              </a:r>
            </a:p>
          </p:txBody>
        </p:sp>
      </p:grpSp>
      <p:cxnSp>
        <p:nvCxnSpPr>
          <p:cNvPr id="15" name="直接箭头连接符 14">
            <a:extLst>
              <a:ext uri="{FF2B5EF4-FFF2-40B4-BE49-F238E27FC236}">
                <a16:creationId xmlns:a16="http://schemas.microsoft.com/office/drawing/2014/main" id="{646856DF-D548-4E48-9697-83155E86F75A}"/>
              </a:ext>
            </a:extLst>
          </p:cNvPr>
          <p:cNvCxnSpPr/>
          <p:nvPr/>
        </p:nvCxnSpPr>
        <p:spPr>
          <a:xfrm>
            <a:off x="734282" y="6638125"/>
            <a:ext cx="8521400" cy="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1A482046-EDBA-43EC-9124-9308C947E991}"/>
              </a:ext>
            </a:extLst>
          </p:cNvPr>
          <p:cNvSpPr txBox="1"/>
          <p:nvPr/>
        </p:nvSpPr>
        <p:spPr>
          <a:xfrm>
            <a:off x="2308266" y="6268793"/>
            <a:ext cx="1107996" cy="369332"/>
          </a:xfrm>
          <a:prstGeom prst="rect">
            <a:avLst/>
          </a:prstGeom>
          <a:noFill/>
        </p:spPr>
        <p:txBody>
          <a:bodyPr wrap="none" rtlCol="0">
            <a:spAutoFit/>
          </a:bodyPr>
          <a:lstStyle/>
          <a:p>
            <a:r>
              <a:rPr lang="zh-CN" altLang="en-US" dirty="0">
                <a:solidFill>
                  <a:schemeClr val="accent1">
                    <a:lumMod val="75000"/>
                  </a:schemeClr>
                </a:solidFill>
              </a:rPr>
              <a:t>顺序结构</a:t>
            </a:r>
          </a:p>
        </p:txBody>
      </p:sp>
      <p:cxnSp>
        <p:nvCxnSpPr>
          <p:cNvPr id="20" name="直接箭头连接符 19">
            <a:extLst>
              <a:ext uri="{FF2B5EF4-FFF2-40B4-BE49-F238E27FC236}">
                <a16:creationId xmlns:a16="http://schemas.microsoft.com/office/drawing/2014/main" id="{478849BA-143F-475F-86EC-EA342D3D374D}"/>
              </a:ext>
            </a:extLst>
          </p:cNvPr>
          <p:cNvCxnSpPr>
            <a:stCxn id="6" idx="3"/>
            <a:endCxn id="18" idx="1"/>
          </p:cNvCxnSpPr>
          <p:nvPr/>
        </p:nvCxnSpPr>
        <p:spPr>
          <a:xfrm>
            <a:off x="2536286" y="3663454"/>
            <a:ext cx="24866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3C6BA0C2-4280-4B51-8817-06115E959F79}"/>
              </a:ext>
            </a:extLst>
          </p:cNvPr>
          <p:cNvCxnSpPr>
            <a:stCxn id="18" idx="3"/>
            <a:endCxn id="19" idx="1"/>
          </p:cNvCxnSpPr>
          <p:nvPr/>
        </p:nvCxnSpPr>
        <p:spPr>
          <a:xfrm>
            <a:off x="6592565" y="3663454"/>
            <a:ext cx="20923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78" name="Picture 6" descr="https://pic1.zhimg.com/80/v2-39801fb7c9f0b909448310ef18ba0494_1440w.jpg">
            <a:extLst>
              <a:ext uri="{FF2B5EF4-FFF2-40B4-BE49-F238E27FC236}">
                <a16:creationId xmlns:a16="http://schemas.microsoft.com/office/drawing/2014/main" id="{5874E66D-398A-4C14-8134-4C80EEF94E4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7690" y="7007457"/>
            <a:ext cx="8991017" cy="39335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11">
            <p14:nvContentPartPr>
              <p14:cNvPr id="8" name="墨迹 7">
                <a:extLst>
                  <a:ext uri="{FF2B5EF4-FFF2-40B4-BE49-F238E27FC236}">
                    <a16:creationId xmlns:a16="http://schemas.microsoft.com/office/drawing/2014/main" id="{A346B7D1-C90A-474B-927E-DC51FC3B31E7}"/>
                  </a:ext>
                </a:extLst>
              </p14:cNvPr>
              <p14:cNvContentPartPr/>
              <p14:nvPr/>
            </p14:nvContentPartPr>
            <p14:xfrm>
              <a:off x="5384880" y="5023440"/>
              <a:ext cx="892080" cy="17280"/>
            </p14:xfrm>
          </p:contentPart>
        </mc:Choice>
        <mc:Fallback>
          <p:pic>
            <p:nvPicPr>
              <p:cNvPr id="8" name="墨迹 7">
                <a:extLst>
                  <a:ext uri="{FF2B5EF4-FFF2-40B4-BE49-F238E27FC236}">
                    <a16:creationId xmlns:a16="http://schemas.microsoft.com/office/drawing/2014/main" id="{A346B7D1-C90A-474B-927E-DC51FC3B31E7}"/>
                  </a:ext>
                </a:extLst>
              </p:cNvPr>
              <p:cNvPicPr/>
              <p:nvPr/>
            </p:nvPicPr>
            <p:blipFill>
              <a:blip r:embed="rId12"/>
              <a:stretch>
                <a:fillRect/>
              </a:stretch>
            </p:blipFill>
            <p:spPr>
              <a:xfrm>
                <a:off x="5369040" y="4960080"/>
                <a:ext cx="9234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墨迹 9">
                <a:extLst>
                  <a:ext uri="{FF2B5EF4-FFF2-40B4-BE49-F238E27FC236}">
                    <a16:creationId xmlns:a16="http://schemas.microsoft.com/office/drawing/2014/main" id="{8911A70D-EB05-4899-8A90-1535DAF0BEF3}"/>
                  </a:ext>
                </a:extLst>
              </p14:cNvPr>
              <p14:cNvContentPartPr/>
              <p14:nvPr/>
            </p14:nvContentPartPr>
            <p14:xfrm>
              <a:off x="5345280" y="5232240"/>
              <a:ext cx="474480" cy="17280"/>
            </p14:xfrm>
          </p:contentPart>
        </mc:Choice>
        <mc:Fallback>
          <p:pic>
            <p:nvPicPr>
              <p:cNvPr id="10" name="墨迹 9">
                <a:extLst>
                  <a:ext uri="{FF2B5EF4-FFF2-40B4-BE49-F238E27FC236}">
                    <a16:creationId xmlns:a16="http://schemas.microsoft.com/office/drawing/2014/main" id="{8911A70D-EB05-4899-8A90-1535DAF0BEF3}"/>
                  </a:ext>
                </a:extLst>
              </p:cNvPr>
              <p:cNvPicPr/>
              <p:nvPr/>
            </p:nvPicPr>
            <p:blipFill>
              <a:blip r:embed="rId14"/>
              <a:stretch>
                <a:fillRect/>
              </a:stretch>
            </p:blipFill>
            <p:spPr>
              <a:xfrm>
                <a:off x="5329440" y="5168880"/>
                <a:ext cx="5058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墨迹 11">
                <a:extLst>
                  <a:ext uri="{FF2B5EF4-FFF2-40B4-BE49-F238E27FC236}">
                    <a16:creationId xmlns:a16="http://schemas.microsoft.com/office/drawing/2014/main" id="{3901B9AA-004E-4EB5-90AA-9490DDBD2F6F}"/>
                  </a:ext>
                </a:extLst>
              </p14:cNvPr>
              <p14:cNvContentPartPr/>
              <p14:nvPr/>
            </p14:nvContentPartPr>
            <p14:xfrm>
              <a:off x="6175080" y="5175720"/>
              <a:ext cx="660600" cy="79560"/>
            </p14:xfrm>
          </p:contentPart>
        </mc:Choice>
        <mc:Fallback>
          <p:pic>
            <p:nvPicPr>
              <p:cNvPr id="12" name="墨迹 11">
                <a:extLst>
                  <a:ext uri="{FF2B5EF4-FFF2-40B4-BE49-F238E27FC236}">
                    <a16:creationId xmlns:a16="http://schemas.microsoft.com/office/drawing/2014/main" id="{3901B9AA-004E-4EB5-90AA-9490DDBD2F6F}"/>
                  </a:ext>
                </a:extLst>
              </p:cNvPr>
              <p:cNvPicPr/>
              <p:nvPr/>
            </p:nvPicPr>
            <p:blipFill>
              <a:blip r:embed="rId16"/>
              <a:stretch>
                <a:fillRect/>
              </a:stretch>
            </p:blipFill>
            <p:spPr>
              <a:xfrm>
                <a:off x="6159240" y="5112360"/>
                <a:ext cx="69192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7" name="墨迹 16">
                <a:extLst>
                  <a:ext uri="{FF2B5EF4-FFF2-40B4-BE49-F238E27FC236}">
                    <a16:creationId xmlns:a16="http://schemas.microsoft.com/office/drawing/2014/main" id="{C30D0968-A972-4203-BCA2-50132109A43A}"/>
                  </a:ext>
                </a:extLst>
              </p14:cNvPr>
              <p14:cNvContentPartPr/>
              <p14:nvPr/>
            </p14:nvContentPartPr>
            <p14:xfrm>
              <a:off x="5040360" y="5446800"/>
              <a:ext cx="1473840" cy="360"/>
            </p14:xfrm>
          </p:contentPart>
        </mc:Choice>
        <mc:Fallback>
          <p:pic>
            <p:nvPicPr>
              <p:cNvPr id="17" name="墨迹 16">
                <a:extLst>
                  <a:ext uri="{FF2B5EF4-FFF2-40B4-BE49-F238E27FC236}">
                    <a16:creationId xmlns:a16="http://schemas.microsoft.com/office/drawing/2014/main" id="{C30D0968-A972-4203-BCA2-50132109A43A}"/>
                  </a:ext>
                </a:extLst>
              </p:cNvPr>
              <p:cNvPicPr/>
              <p:nvPr/>
            </p:nvPicPr>
            <p:blipFill>
              <a:blip r:embed="rId18"/>
              <a:stretch>
                <a:fillRect/>
              </a:stretch>
            </p:blipFill>
            <p:spPr>
              <a:xfrm>
                <a:off x="5024520" y="5383440"/>
                <a:ext cx="15051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1" name="墨迹 20">
                <a:extLst>
                  <a:ext uri="{FF2B5EF4-FFF2-40B4-BE49-F238E27FC236}">
                    <a16:creationId xmlns:a16="http://schemas.microsoft.com/office/drawing/2014/main" id="{5F5F2AFC-BFA0-403A-A54C-DE4C04FFE787}"/>
                  </a:ext>
                </a:extLst>
              </p14:cNvPr>
              <p14:cNvContentPartPr/>
              <p14:nvPr/>
            </p14:nvContentPartPr>
            <p14:xfrm>
              <a:off x="4955760" y="5661360"/>
              <a:ext cx="1343880" cy="45360"/>
            </p14:xfrm>
          </p:contentPart>
        </mc:Choice>
        <mc:Fallback>
          <p:pic>
            <p:nvPicPr>
              <p:cNvPr id="21" name="墨迹 20">
                <a:extLst>
                  <a:ext uri="{FF2B5EF4-FFF2-40B4-BE49-F238E27FC236}">
                    <a16:creationId xmlns:a16="http://schemas.microsoft.com/office/drawing/2014/main" id="{5F5F2AFC-BFA0-403A-A54C-DE4C04FFE787}"/>
                  </a:ext>
                </a:extLst>
              </p:cNvPr>
              <p:cNvPicPr/>
              <p:nvPr/>
            </p:nvPicPr>
            <p:blipFill>
              <a:blip r:embed="rId20"/>
              <a:stretch>
                <a:fillRect/>
              </a:stretch>
            </p:blipFill>
            <p:spPr>
              <a:xfrm>
                <a:off x="4939920" y="5598000"/>
                <a:ext cx="137520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4" name="墨迹 23">
                <a:extLst>
                  <a:ext uri="{FF2B5EF4-FFF2-40B4-BE49-F238E27FC236}">
                    <a16:creationId xmlns:a16="http://schemas.microsoft.com/office/drawing/2014/main" id="{AA5E38B6-7041-4E10-80E7-FFE3F7EA33E0}"/>
                  </a:ext>
                </a:extLst>
              </p14:cNvPr>
              <p14:cNvContentPartPr/>
              <p14:nvPr/>
            </p14:nvContentPartPr>
            <p14:xfrm>
              <a:off x="4871160" y="5836320"/>
              <a:ext cx="316440" cy="28440"/>
            </p14:xfrm>
          </p:contentPart>
        </mc:Choice>
        <mc:Fallback>
          <p:pic>
            <p:nvPicPr>
              <p:cNvPr id="24" name="墨迹 23">
                <a:extLst>
                  <a:ext uri="{FF2B5EF4-FFF2-40B4-BE49-F238E27FC236}">
                    <a16:creationId xmlns:a16="http://schemas.microsoft.com/office/drawing/2014/main" id="{AA5E38B6-7041-4E10-80E7-FFE3F7EA33E0}"/>
                  </a:ext>
                </a:extLst>
              </p:cNvPr>
              <p:cNvPicPr/>
              <p:nvPr/>
            </p:nvPicPr>
            <p:blipFill>
              <a:blip r:embed="rId22"/>
              <a:stretch>
                <a:fillRect/>
              </a:stretch>
            </p:blipFill>
            <p:spPr>
              <a:xfrm>
                <a:off x="4855320" y="5772960"/>
                <a:ext cx="34776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9" name="墨迹 28">
                <a:extLst>
                  <a:ext uri="{FF2B5EF4-FFF2-40B4-BE49-F238E27FC236}">
                    <a16:creationId xmlns:a16="http://schemas.microsoft.com/office/drawing/2014/main" id="{49B3658B-1651-4CE1-AFC6-4AC8513BAD49}"/>
                  </a:ext>
                </a:extLst>
              </p14:cNvPr>
              <p14:cNvContentPartPr/>
              <p14:nvPr/>
            </p14:nvContentPartPr>
            <p14:xfrm>
              <a:off x="5870160" y="5977440"/>
              <a:ext cx="11880" cy="360"/>
            </p14:xfrm>
          </p:contentPart>
        </mc:Choice>
        <mc:Fallback>
          <p:pic>
            <p:nvPicPr>
              <p:cNvPr id="29" name="墨迹 28">
                <a:extLst>
                  <a:ext uri="{FF2B5EF4-FFF2-40B4-BE49-F238E27FC236}">
                    <a16:creationId xmlns:a16="http://schemas.microsoft.com/office/drawing/2014/main" id="{49B3658B-1651-4CE1-AFC6-4AC8513BAD49}"/>
                  </a:ext>
                </a:extLst>
              </p:cNvPr>
              <p:cNvPicPr/>
              <p:nvPr/>
            </p:nvPicPr>
            <p:blipFill>
              <a:blip r:embed="rId24"/>
              <a:stretch>
                <a:fillRect/>
              </a:stretch>
            </p:blipFill>
            <p:spPr>
              <a:xfrm>
                <a:off x="5854320" y="5914080"/>
                <a:ext cx="4320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0" name="墨迹 29">
                <a:extLst>
                  <a:ext uri="{FF2B5EF4-FFF2-40B4-BE49-F238E27FC236}">
                    <a16:creationId xmlns:a16="http://schemas.microsoft.com/office/drawing/2014/main" id="{2A8E610F-2203-4424-A654-B7563D10D2BA}"/>
                  </a:ext>
                </a:extLst>
              </p14:cNvPr>
              <p14:cNvContentPartPr/>
              <p14:nvPr/>
            </p14:nvContentPartPr>
            <p14:xfrm>
              <a:off x="9025560" y="4944240"/>
              <a:ext cx="360" cy="360"/>
            </p14:xfrm>
          </p:contentPart>
        </mc:Choice>
        <mc:Fallback>
          <p:pic>
            <p:nvPicPr>
              <p:cNvPr id="30" name="墨迹 29">
                <a:extLst>
                  <a:ext uri="{FF2B5EF4-FFF2-40B4-BE49-F238E27FC236}">
                    <a16:creationId xmlns:a16="http://schemas.microsoft.com/office/drawing/2014/main" id="{2A8E610F-2203-4424-A654-B7563D10D2BA}"/>
                  </a:ext>
                </a:extLst>
              </p:cNvPr>
              <p:cNvPicPr/>
              <p:nvPr/>
            </p:nvPicPr>
            <p:blipFill>
              <a:blip r:embed="rId26"/>
              <a:stretch>
                <a:fillRect/>
              </a:stretch>
            </p:blipFill>
            <p:spPr>
              <a:xfrm>
                <a:off x="9009720" y="4880880"/>
                <a:ext cx="31680" cy="127080"/>
              </a:xfrm>
              <a:prstGeom prst="rect">
                <a:avLst/>
              </a:prstGeom>
            </p:spPr>
          </p:pic>
        </mc:Fallback>
      </mc:AlternateContent>
    </p:spTree>
    <p:extLst>
      <p:ext uri="{BB962C8B-B14F-4D97-AF65-F5344CB8AC3E}">
        <p14:creationId xmlns:p14="http://schemas.microsoft.com/office/powerpoint/2010/main" val="104868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animEffect transition="in" filter="fade">
                                      <p:cBhvr>
                                        <p:cTn id="13" dur="500"/>
                                        <p:tgtEl>
                                          <p:spTgt spid="307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ppt_x"/>
                                          </p:val>
                                        </p:tav>
                                        <p:tav tm="100000">
                                          <p:val>
                                            <p:strVal val="#ppt_x"/>
                                          </p:val>
                                        </p:tav>
                                      </p:tavLst>
                                    </p:anim>
                                    <p:anim calcmode="lin" valueType="num">
                                      <p:cBhvr additive="base">
                                        <p:cTn id="1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ppt_x"/>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ppt_x"/>
                                          </p:val>
                                        </p:tav>
                                        <p:tav tm="100000">
                                          <p:val>
                                            <p:strVal val="#ppt_x"/>
                                          </p:val>
                                        </p:tav>
                                      </p:tavLst>
                                    </p:anim>
                                    <p:anim calcmode="lin" valueType="num">
                                      <p:cBhvr additive="base">
                                        <p:cTn id="29"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ppt_x"/>
                                          </p:val>
                                        </p:tav>
                                        <p:tav tm="100000">
                                          <p:val>
                                            <p:strVal val="#ppt_x"/>
                                          </p:val>
                                        </p:tav>
                                      </p:tavLst>
                                    </p:anim>
                                    <p:anim calcmode="lin" valueType="num">
                                      <p:cBhvr additive="base">
                                        <p:cTn id="35" dur="500" fill="hold"/>
                                        <p:tgtEl>
                                          <p:spTgt spid="22"/>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additive="base">
                                        <p:cTn id="38" dur="500" fill="hold"/>
                                        <p:tgtEl>
                                          <p:spTgt spid="28"/>
                                        </p:tgtEl>
                                        <p:attrNameLst>
                                          <p:attrName>ppt_x</p:attrName>
                                        </p:attrNameLst>
                                      </p:cBhvr>
                                      <p:tavLst>
                                        <p:tav tm="0">
                                          <p:val>
                                            <p:strVal val="#ppt_x"/>
                                          </p:val>
                                        </p:tav>
                                        <p:tav tm="100000">
                                          <p:val>
                                            <p:strVal val="#ppt_x"/>
                                          </p:val>
                                        </p:tav>
                                      </p:tavLst>
                                    </p:anim>
                                    <p:anim calcmode="lin" valueType="num">
                                      <p:cBhvr additive="base">
                                        <p:cTn id="3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500" fill="hold"/>
                                        <p:tgtEl>
                                          <p:spTgt spid="16"/>
                                        </p:tgtEl>
                                        <p:attrNameLst>
                                          <p:attrName>ppt_x</p:attrName>
                                        </p:attrNameLst>
                                      </p:cBhvr>
                                      <p:tavLst>
                                        <p:tav tm="0">
                                          <p:val>
                                            <p:strVal val="#ppt_x"/>
                                          </p:val>
                                        </p:tav>
                                        <p:tav tm="100000">
                                          <p:val>
                                            <p:strVal val="#ppt_x"/>
                                          </p:val>
                                        </p:tav>
                                      </p:tavLst>
                                    </p:anim>
                                    <p:anim calcmode="lin" valueType="num">
                                      <p:cBhvr additive="base">
                                        <p:cTn id="45" dur="500" fill="hold"/>
                                        <p:tgtEl>
                                          <p:spTgt spid="16"/>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ppt_x"/>
                                          </p:val>
                                        </p:tav>
                                        <p:tav tm="100000">
                                          <p:val>
                                            <p:strVal val="#ppt_x"/>
                                          </p:val>
                                        </p:tav>
                                      </p:tavLst>
                                    </p:anim>
                                    <p:anim calcmode="lin" valueType="num">
                                      <p:cBhvr additive="base">
                                        <p:cTn id="4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BA167FB-A415-48A1-86A6-ED6E31A0B1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7926" y="2050926"/>
            <a:ext cx="2756148" cy="2756148"/>
          </a:xfrm>
          <a:prstGeom prst="rect">
            <a:avLst/>
          </a:prstGeom>
        </p:spPr>
      </p:pic>
      <p:sp>
        <p:nvSpPr>
          <p:cNvPr id="4" name="文本框 3">
            <a:extLst>
              <a:ext uri="{FF2B5EF4-FFF2-40B4-BE49-F238E27FC236}">
                <a16:creationId xmlns:a16="http://schemas.microsoft.com/office/drawing/2014/main" id="{6045940E-ACF8-468F-B33E-7DC3F0F3FE96}"/>
              </a:ext>
            </a:extLst>
          </p:cNvPr>
          <p:cNvSpPr txBox="1"/>
          <p:nvPr/>
        </p:nvSpPr>
        <p:spPr>
          <a:xfrm>
            <a:off x="5182929" y="1026082"/>
            <a:ext cx="1826141" cy="584775"/>
          </a:xfrm>
          <a:prstGeom prst="rect">
            <a:avLst/>
          </a:prstGeom>
          <a:noFill/>
        </p:spPr>
        <p:txBody>
          <a:bodyPr wrap="none" rtlCol="0">
            <a:spAutoFit/>
          </a:bodyPr>
          <a:lstStyle/>
          <a:p>
            <a:r>
              <a:rPr lang="zh-CN" altLang="en-US" sz="3200" b="1" dirty="0">
                <a:solidFill>
                  <a:schemeClr val="accent1">
                    <a:lumMod val="75000"/>
                  </a:schemeClr>
                </a:solidFill>
              </a:rPr>
              <a:t>问卷内容</a:t>
            </a:r>
          </a:p>
        </p:txBody>
      </p:sp>
      <p:sp>
        <p:nvSpPr>
          <p:cNvPr id="5" name="文本框 4">
            <a:extLst>
              <a:ext uri="{FF2B5EF4-FFF2-40B4-BE49-F238E27FC236}">
                <a16:creationId xmlns:a16="http://schemas.microsoft.com/office/drawing/2014/main" id="{F8568871-ED5E-4B7B-8489-A9435EFAF865}"/>
              </a:ext>
            </a:extLst>
          </p:cNvPr>
          <p:cNvSpPr txBox="1"/>
          <p:nvPr/>
        </p:nvSpPr>
        <p:spPr>
          <a:xfrm>
            <a:off x="5208577" y="5116452"/>
            <a:ext cx="180049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dirty="0">
                <a:solidFill>
                  <a:schemeClr val="accent1">
                    <a:lumMod val="75000"/>
                  </a:schemeClr>
                </a:solidFill>
              </a:rPr>
              <a:t>请大家及时填写</a:t>
            </a:r>
          </a:p>
        </p:txBody>
      </p:sp>
      <p:grpSp>
        <p:nvGrpSpPr>
          <p:cNvPr id="6" name="组合 5">
            <a:extLst>
              <a:ext uri="{FF2B5EF4-FFF2-40B4-BE49-F238E27FC236}">
                <a16:creationId xmlns:a16="http://schemas.microsoft.com/office/drawing/2014/main" id="{CE5926F7-186B-4F69-814E-5CC15EEAFDC7}"/>
              </a:ext>
            </a:extLst>
          </p:cNvPr>
          <p:cNvGrpSpPr/>
          <p:nvPr/>
        </p:nvGrpSpPr>
        <p:grpSpPr>
          <a:xfrm>
            <a:off x="11355612" y="0"/>
            <a:ext cx="535022" cy="1001723"/>
            <a:chOff x="3234663" y="0"/>
            <a:chExt cx="1232517" cy="2307643"/>
          </a:xfrm>
        </p:grpSpPr>
        <p:sp>
          <p:nvSpPr>
            <p:cNvPr id="7" name="稻壳儿春秋广告/盗版必究        原创来源：http://chn.docer.com/works?userid=199329941#!/work_time">
              <a:extLst>
                <a:ext uri="{FF2B5EF4-FFF2-40B4-BE49-F238E27FC236}">
                  <a16:creationId xmlns:a16="http://schemas.microsoft.com/office/drawing/2014/main" id="{7E3ED858-4796-45FE-8BE7-09045BE47C4A}"/>
                </a:ext>
              </a:extLst>
            </p:cNvPr>
            <p:cNvSpPr/>
            <p:nvPr>
              <p:custDataLst>
                <p:tags r:id="rId3"/>
              </p:custDataLst>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8" name="稻壳儿春秋广告/盗版必究        原创来源：http://chn.docer.com/works?userid=199329941#!/work_time">
              <a:extLst>
                <a:ext uri="{FF2B5EF4-FFF2-40B4-BE49-F238E27FC236}">
                  <a16:creationId xmlns:a16="http://schemas.microsoft.com/office/drawing/2014/main" id="{18285FA4-FA6D-4362-BBA1-9746B59238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9" name="组合 8">
            <a:extLst>
              <a:ext uri="{FF2B5EF4-FFF2-40B4-BE49-F238E27FC236}">
                <a16:creationId xmlns:a16="http://schemas.microsoft.com/office/drawing/2014/main" id="{13829468-5CC2-4FE4-860C-A0B096DAA0F8}"/>
              </a:ext>
            </a:extLst>
          </p:cNvPr>
          <p:cNvGrpSpPr/>
          <p:nvPr/>
        </p:nvGrpSpPr>
        <p:grpSpPr>
          <a:xfrm>
            <a:off x="10639429" y="0"/>
            <a:ext cx="716183" cy="1581198"/>
            <a:chOff x="5176615" y="0"/>
            <a:chExt cx="1649852" cy="3642564"/>
          </a:xfrm>
        </p:grpSpPr>
        <p:sp>
          <p:nvSpPr>
            <p:cNvPr id="10" name="稻壳儿春秋广告/盗版必究        原创来源：http://chn.docer.com/works?userid=199329941#!/work_time60">
              <a:extLst>
                <a:ext uri="{FF2B5EF4-FFF2-40B4-BE49-F238E27FC236}">
                  <a16:creationId xmlns:a16="http://schemas.microsoft.com/office/drawing/2014/main" id="{D66C6D91-B7B8-4311-9668-6A335664B987}"/>
                </a:ext>
              </a:extLst>
            </p:cNvPr>
            <p:cNvSpPr/>
            <p:nvPr>
              <p:custDataLst>
                <p:tags r:id="rId2"/>
              </p:custDataLst>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11" name="稻壳儿春秋广告/盗版必究        原创来源：http://chn.docer.com/works?userid=199329941#!/work_time">
              <a:extLst>
                <a:ext uri="{FF2B5EF4-FFF2-40B4-BE49-F238E27FC236}">
                  <a16:creationId xmlns:a16="http://schemas.microsoft.com/office/drawing/2014/main" id="{EA05E75E-6DB3-4995-81AE-BF8038276A4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12" name="组合 11">
            <a:extLst>
              <a:ext uri="{FF2B5EF4-FFF2-40B4-BE49-F238E27FC236}">
                <a16:creationId xmlns:a16="http://schemas.microsoft.com/office/drawing/2014/main" id="{AAE3A864-4AAC-4AB0-A853-73CB3F71E833}"/>
              </a:ext>
            </a:extLst>
          </p:cNvPr>
          <p:cNvGrpSpPr/>
          <p:nvPr/>
        </p:nvGrpSpPr>
        <p:grpSpPr>
          <a:xfrm>
            <a:off x="424023" y="0"/>
            <a:ext cx="542603" cy="989120"/>
            <a:chOff x="7456573" y="0"/>
            <a:chExt cx="1249981" cy="2278610"/>
          </a:xfrm>
        </p:grpSpPr>
        <p:sp>
          <p:nvSpPr>
            <p:cNvPr id="13" name="稻壳儿春秋广告/盗版必究        原创来源：http://chn.docer.com/works?userid=199329941#!/work_time">
              <a:extLst>
                <a:ext uri="{FF2B5EF4-FFF2-40B4-BE49-F238E27FC236}">
                  <a16:creationId xmlns:a16="http://schemas.microsoft.com/office/drawing/2014/main" id="{C8D2C621-1D9A-46BC-861B-7033EE0D3E6A}"/>
                </a:ext>
              </a:extLst>
            </p:cNvPr>
            <p:cNvSpPr/>
            <p:nvPr>
              <p:custDataLst>
                <p:tags r:id="rId1"/>
              </p:custDataLst>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14" name="稻壳儿春秋广告/盗版必究        原创来源：http://chn.docer.com/works?userid=199329941#!/work_time">
              <a:extLst>
                <a:ext uri="{FF2B5EF4-FFF2-40B4-BE49-F238E27FC236}">
                  <a16:creationId xmlns:a16="http://schemas.microsoft.com/office/drawing/2014/main" id="{57BCE4DA-687D-436B-80F9-B8F6DCD8E78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grpSp>
        <p:nvGrpSpPr>
          <p:cNvPr id="15" name="组合 14">
            <a:extLst>
              <a:ext uri="{FF2B5EF4-FFF2-40B4-BE49-F238E27FC236}">
                <a16:creationId xmlns:a16="http://schemas.microsoft.com/office/drawing/2014/main" id="{0AE9C151-3AF8-42DC-A3AC-3709C5CEC7FD}"/>
              </a:ext>
            </a:extLst>
          </p:cNvPr>
          <p:cNvGrpSpPr/>
          <p:nvPr/>
        </p:nvGrpSpPr>
        <p:grpSpPr>
          <a:xfrm>
            <a:off x="1311721" y="0"/>
            <a:ext cx="1366595" cy="3534038"/>
            <a:chOff x="3234663" y="0"/>
            <a:chExt cx="1232517" cy="3187309"/>
          </a:xfrm>
        </p:grpSpPr>
        <p:sp>
          <p:nvSpPr>
            <p:cNvPr id="16" name="稻壳儿春秋广告/盗版必究        原创来源：http://chn.docer.com/works?userid=199329941#!/work_time">
              <a:extLst>
                <a:ext uri="{FF2B5EF4-FFF2-40B4-BE49-F238E27FC236}">
                  <a16:creationId xmlns:a16="http://schemas.microsoft.com/office/drawing/2014/main" id="{0C9E842F-70B7-4485-BB18-71A8D4D7C384}"/>
                </a:ext>
              </a:extLst>
            </p:cNvPr>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pic>
          <p:nvPicPr>
            <p:cNvPr id="17" name="稻壳儿春秋广告/盗版必究        原创来源：http://chn.docer.com/works?userid=199329941#!/work_time">
              <a:extLst>
                <a:ext uri="{FF2B5EF4-FFF2-40B4-BE49-F238E27FC236}">
                  <a16:creationId xmlns:a16="http://schemas.microsoft.com/office/drawing/2014/main" id="{7A038E61-AE51-4A6A-8049-47BF6E9C59F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34663" y="1710131"/>
              <a:ext cx="1232517" cy="1477178"/>
            </a:xfrm>
            <a:prstGeom prst="rect">
              <a:avLst/>
            </a:prstGeom>
          </p:spPr>
        </p:pic>
      </p:grpSp>
      <p:grpSp>
        <p:nvGrpSpPr>
          <p:cNvPr id="18" name="组合 17">
            <a:extLst>
              <a:ext uri="{FF2B5EF4-FFF2-40B4-BE49-F238E27FC236}">
                <a16:creationId xmlns:a16="http://schemas.microsoft.com/office/drawing/2014/main" id="{C5431D77-3029-4EB4-BB92-76FF15FC6914}"/>
              </a:ext>
            </a:extLst>
          </p:cNvPr>
          <p:cNvGrpSpPr/>
          <p:nvPr/>
        </p:nvGrpSpPr>
        <p:grpSpPr>
          <a:xfrm>
            <a:off x="119055" y="12619"/>
            <a:ext cx="1829331" cy="5288499"/>
            <a:chOff x="5194943" y="0"/>
            <a:chExt cx="1649852" cy="4769635"/>
          </a:xfrm>
        </p:grpSpPr>
        <p:sp>
          <p:nvSpPr>
            <p:cNvPr id="19" name="稻壳儿春秋广告/盗版必究        原创来源：http://chn.docer.com/works?userid=199329941#!/work_time60">
              <a:extLst>
                <a:ext uri="{FF2B5EF4-FFF2-40B4-BE49-F238E27FC236}">
                  <a16:creationId xmlns:a16="http://schemas.microsoft.com/office/drawing/2014/main" id="{9BA78C24-4508-42FC-9C22-20E903F9D6BA}"/>
                </a:ext>
              </a:extLst>
            </p:cNvPr>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pic>
          <p:nvPicPr>
            <p:cNvPr id="20" name="稻壳儿春秋广告/盗版必究        原创来源：http://chn.docer.com/works?userid=199329941#!/work_time">
              <a:extLst>
                <a:ext uri="{FF2B5EF4-FFF2-40B4-BE49-F238E27FC236}">
                  <a16:creationId xmlns:a16="http://schemas.microsoft.com/office/drawing/2014/main" id="{6AD2C166-C61C-4FE9-BFED-321CCBFEB21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94943" y="2792277"/>
              <a:ext cx="1649852" cy="1977358"/>
            </a:xfrm>
            <a:prstGeom prst="rect">
              <a:avLst/>
            </a:prstGeom>
          </p:spPr>
        </p:pic>
      </p:grpSp>
      <p:grpSp>
        <p:nvGrpSpPr>
          <p:cNvPr id="21" name="组合 20">
            <a:extLst>
              <a:ext uri="{FF2B5EF4-FFF2-40B4-BE49-F238E27FC236}">
                <a16:creationId xmlns:a16="http://schemas.microsoft.com/office/drawing/2014/main" id="{8A888B03-2343-480B-9941-A12797C5A04A}"/>
              </a:ext>
            </a:extLst>
          </p:cNvPr>
          <p:cNvGrpSpPr/>
          <p:nvPr/>
        </p:nvGrpSpPr>
        <p:grpSpPr>
          <a:xfrm>
            <a:off x="8697469" y="0"/>
            <a:ext cx="1385959" cy="2526488"/>
            <a:chOff x="7456573" y="0"/>
            <a:chExt cx="1249981" cy="2278610"/>
          </a:xfrm>
        </p:grpSpPr>
        <p:sp>
          <p:nvSpPr>
            <p:cNvPr id="22" name="稻壳儿春秋广告/盗版必究        原创来源：http://chn.docer.com/works?userid=199329941#!/work_time">
              <a:extLst>
                <a:ext uri="{FF2B5EF4-FFF2-40B4-BE49-F238E27FC236}">
                  <a16:creationId xmlns:a16="http://schemas.microsoft.com/office/drawing/2014/main" id="{F7D28242-371C-4BC0-A60A-102A55980F95}"/>
                </a:ext>
              </a:extLst>
            </p:cNvPr>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pic>
          <p:nvPicPr>
            <p:cNvPr id="23" name="稻壳儿春秋广告/盗版必究        原创来源：http://chn.docer.com/works?userid=199329941#!/work_time">
              <a:extLst>
                <a:ext uri="{FF2B5EF4-FFF2-40B4-BE49-F238E27FC236}">
                  <a16:creationId xmlns:a16="http://schemas.microsoft.com/office/drawing/2014/main" id="{B83D0CC3-46A1-4582-B098-422C1C341D3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Tree>
    <p:extLst>
      <p:ext uri="{BB962C8B-B14F-4D97-AF65-F5344CB8AC3E}">
        <p14:creationId xmlns:p14="http://schemas.microsoft.com/office/powerpoint/2010/main" val="3441195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稻壳儿春秋广告/盗版必究        原创来源：http://chn.docer.com/works?userid=199329941#!/work_time"/>
          <p:cNvSpPr/>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7" name="稻壳儿春秋广告/盗版必究        原创来源：http://chn.docer.com/works?userid=199329941#!/work_time60"/>
          <p:cNvSpPr/>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8" name="稻壳儿春秋广告/盗版必究        原创来源：http://chn.docer.com/works?userid=199329941#!/work_time"/>
          <p:cNvSpPr/>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pic>
        <p:nvPicPr>
          <p:cNvPr id="55" name="稻壳儿春秋广告/盗版必究        原创来源：http://chn.docer.com/works?userid=199329941#!/work_tim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8360" y="871537"/>
            <a:ext cx="1232517" cy="1477179"/>
          </a:xfrm>
          <a:prstGeom prst="rect">
            <a:avLst/>
          </a:prstGeom>
        </p:spPr>
      </p:pic>
      <p:pic>
        <p:nvPicPr>
          <p:cNvPr id="69" name="稻壳儿春秋广告/盗版必究        原创来源：http://chn.docer.com/works?userid=199329941#!/work_tim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6617" y="1971675"/>
            <a:ext cx="1649852" cy="1977358"/>
          </a:xfrm>
          <a:prstGeom prst="rect">
            <a:avLst/>
          </a:prstGeom>
        </p:spPr>
      </p:pic>
      <p:pic>
        <p:nvPicPr>
          <p:cNvPr id="70" name="稻壳儿春秋广告/盗版必究        原创来源：http://chn.docer.com/works?userid=199329941#!/work_tim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7998" y="1090858"/>
            <a:ext cx="1249981" cy="1498110"/>
          </a:xfrm>
          <a:prstGeom prst="rect">
            <a:avLst/>
          </a:prstGeom>
        </p:spPr>
      </p:pic>
      <p:sp>
        <p:nvSpPr>
          <p:cNvPr id="72" name="稻壳儿春秋广告/盗版必究        原创来源：http://chn.docer.com/works?userid=199329941#!/work_time"/>
          <p:cNvSpPr txBox="1"/>
          <p:nvPr/>
        </p:nvSpPr>
        <p:spPr>
          <a:xfrm>
            <a:off x="3228975" y="4261341"/>
            <a:ext cx="5734050" cy="829945"/>
          </a:xfrm>
          <a:prstGeom prst="rect">
            <a:avLst/>
          </a:prstGeom>
          <a:noFill/>
        </p:spPr>
        <p:txBody>
          <a:bodyPr wrap="square" rtlCol="0">
            <a:spAutoFit/>
          </a:bodyPr>
          <a:lstStyle/>
          <a:p>
            <a:pPr lvl="0" algn="ctr"/>
            <a:r>
              <a:rPr lang="zh-CN" altLang="en-US" sz="4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感谢您的支持与关注</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62C618E-7240-4CB3-95B3-9EBB30E399C2}"/>
              </a:ext>
            </a:extLst>
          </p:cNvPr>
          <p:cNvSpPr txBox="1"/>
          <p:nvPr/>
        </p:nvSpPr>
        <p:spPr>
          <a:xfrm>
            <a:off x="544452" y="663115"/>
            <a:ext cx="3945311" cy="461665"/>
          </a:xfrm>
          <a:prstGeom prst="rect">
            <a:avLst/>
          </a:prstGeom>
          <a:noFill/>
        </p:spPr>
        <p:txBody>
          <a:bodyPr wrap="none" rtlCol="0">
            <a:spAutoFit/>
          </a:bodyPr>
          <a:lstStyle/>
          <a:p>
            <a:r>
              <a:rPr lang="zh-CN" altLang="en-US" sz="2400" b="1" dirty="0">
                <a:solidFill>
                  <a:schemeClr val="accent1">
                    <a:lumMod val="75000"/>
                  </a:schemeClr>
                </a:solidFill>
              </a:rPr>
              <a:t>补充内容：</a:t>
            </a:r>
            <a:r>
              <a:rPr lang="en-US" altLang="zh-CN" sz="2400" b="1" dirty="0">
                <a:solidFill>
                  <a:schemeClr val="accent1">
                    <a:lumMod val="75000"/>
                  </a:schemeClr>
                </a:solidFill>
              </a:rPr>
              <a:t>Python</a:t>
            </a:r>
            <a:r>
              <a:rPr lang="zh-CN" altLang="en-US" sz="2400" b="1" dirty="0">
                <a:solidFill>
                  <a:schemeClr val="accent1">
                    <a:lumMod val="75000"/>
                  </a:schemeClr>
                </a:solidFill>
              </a:rPr>
              <a:t>安装模块</a:t>
            </a:r>
          </a:p>
        </p:txBody>
      </p:sp>
      <p:sp>
        <p:nvSpPr>
          <p:cNvPr id="5" name="文本框 4">
            <a:extLst>
              <a:ext uri="{FF2B5EF4-FFF2-40B4-BE49-F238E27FC236}">
                <a16:creationId xmlns:a16="http://schemas.microsoft.com/office/drawing/2014/main" id="{6C4BA783-AD79-4D3A-BC64-D698334257CC}"/>
              </a:ext>
            </a:extLst>
          </p:cNvPr>
          <p:cNvSpPr txBox="1"/>
          <p:nvPr/>
        </p:nvSpPr>
        <p:spPr>
          <a:xfrm>
            <a:off x="613381" y="1521674"/>
            <a:ext cx="3249608" cy="369332"/>
          </a:xfrm>
          <a:prstGeom prst="rect">
            <a:avLst/>
          </a:prstGeom>
          <a:noFill/>
        </p:spPr>
        <p:txBody>
          <a:bodyPr wrap="none" rtlCol="0">
            <a:spAutoFit/>
          </a:bodyPr>
          <a:lstStyle/>
          <a:p>
            <a:r>
              <a:rPr lang="zh-CN" altLang="en-US" b="1" dirty="0">
                <a:solidFill>
                  <a:schemeClr val="accent1">
                    <a:lumMod val="75000"/>
                  </a:schemeClr>
                </a:solidFill>
              </a:rPr>
              <a:t>第一步 </a:t>
            </a:r>
            <a:r>
              <a:rPr lang="zh-CN" altLang="en-US" dirty="0">
                <a:solidFill>
                  <a:schemeClr val="accent1">
                    <a:lumMod val="75000"/>
                  </a:schemeClr>
                </a:solidFill>
              </a:rPr>
              <a:t>添加</a:t>
            </a:r>
            <a:r>
              <a:rPr lang="en-US" altLang="zh-CN" dirty="0">
                <a:solidFill>
                  <a:schemeClr val="accent1">
                    <a:lumMod val="75000"/>
                  </a:schemeClr>
                </a:solidFill>
              </a:rPr>
              <a:t>Python</a:t>
            </a:r>
            <a:r>
              <a:rPr lang="zh-CN" altLang="en-US" dirty="0">
                <a:solidFill>
                  <a:schemeClr val="accent1">
                    <a:lumMod val="75000"/>
                  </a:schemeClr>
                </a:solidFill>
              </a:rPr>
              <a:t>的环境变量</a:t>
            </a:r>
          </a:p>
        </p:txBody>
      </p:sp>
      <p:sp>
        <p:nvSpPr>
          <p:cNvPr id="6" name="文本框 5">
            <a:extLst>
              <a:ext uri="{FF2B5EF4-FFF2-40B4-BE49-F238E27FC236}">
                <a16:creationId xmlns:a16="http://schemas.microsoft.com/office/drawing/2014/main" id="{EF1E0825-A9FB-4AD0-BA2F-A14F4B8953CF}"/>
              </a:ext>
            </a:extLst>
          </p:cNvPr>
          <p:cNvSpPr txBox="1"/>
          <p:nvPr/>
        </p:nvSpPr>
        <p:spPr>
          <a:xfrm>
            <a:off x="613381" y="3882980"/>
            <a:ext cx="2563522" cy="369332"/>
          </a:xfrm>
          <a:prstGeom prst="rect">
            <a:avLst/>
          </a:prstGeom>
          <a:noFill/>
        </p:spPr>
        <p:txBody>
          <a:bodyPr wrap="none" rtlCol="0">
            <a:spAutoFit/>
          </a:bodyPr>
          <a:lstStyle/>
          <a:p>
            <a:r>
              <a:rPr lang="zh-CN" altLang="en-US" b="1" dirty="0">
                <a:solidFill>
                  <a:schemeClr val="accent1">
                    <a:lumMod val="75000"/>
                  </a:schemeClr>
                </a:solidFill>
              </a:rPr>
              <a:t>第二步 </a:t>
            </a:r>
            <a:r>
              <a:rPr lang="zh-CN" altLang="en-US" dirty="0">
                <a:solidFill>
                  <a:schemeClr val="accent1">
                    <a:lumMod val="75000"/>
                  </a:schemeClr>
                </a:solidFill>
              </a:rPr>
              <a:t>安装</a:t>
            </a:r>
            <a:r>
              <a:rPr lang="en-US" altLang="zh-CN" dirty="0">
                <a:solidFill>
                  <a:schemeClr val="accent1">
                    <a:lumMod val="75000"/>
                  </a:schemeClr>
                </a:solidFill>
              </a:rPr>
              <a:t>python</a:t>
            </a:r>
            <a:r>
              <a:rPr lang="zh-CN" altLang="en-US" dirty="0">
                <a:solidFill>
                  <a:schemeClr val="accent1">
                    <a:lumMod val="75000"/>
                  </a:schemeClr>
                </a:solidFill>
              </a:rPr>
              <a:t>模块</a:t>
            </a:r>
          </a:p>
        </p:txBody>
      </p:sp>
      <p:sp>
        <p:nvSpPr>
          <p:cNvPr id="7" name="文本框 6">
            <a:extLst>
              <a:ext uri="{FF2B5EF4-FFF2-40B4-BE49-F238E27FC236}">
                <a16:creationId xmlns:a16="http://schemas.microsoft.com/office/drawing/2014/main" id="{0E323943-C7DC-4FD3-9536-F367D997B2DE}"/>
              </a:ext>
            </a:extLst>
          </p:cNvPr>
          <p:cNvSpPr txBox="1"/>
          <p:nvPr/>
        </p:nvSpPr>
        <p:spPr>
          <a:xfrm>
            <a:off x="613381" y="1891006"/>
            <a:ext cx="2031325" cy="369332"/>
          </a:xfrm>
          <a:prstGeom prst="rect">
            <a:avLst/>
          </a:prstGeom>
          <a:noFill/>
        </p:spPr>
        <p:txBody>
          <a:bodyPr wrap="none" rtlCol="0">
            <a:spAutoFit/>
          </a:bodyPr>
          <a:lstStyle/>
          <a:p>
            <a:r>
              <a:rPr lang="zh-CN" altLang="en-US" dirty="0">
                <a:solidFill>
                  <a:schemeClr val="accent1">
                    <a:lumMod val="75000"/>
                  </a:schemeClr>
                </a:solidFill>
              </a:rPr>
              <a:t>什么时环境变量？</a:t>
            </a:r>
            <a:endParaRPr lang="en-US" altLang="zh-CN" dirty="0">
              <a:solidFill>
                <a:schemeClr val="accent1">
                  <a:lumMod val="75000"/>
                </a:schemeClr>
              </a:solidFill>
            </a:endParaRPr>
          </a:p>
        </p:txBody>
      </p:sp>
      <p:sp>
        <p:nvSpPr>
          <p:cNvPr id="8" name="文本框 7">
            <a:extLst>
              <a:ext uri="{FF2B5EF4-FFF2-40B4-BE49-F238E27FC236}">
                <a16:creationId xmlns:a16="http://schemas.microsoft.com/office/drawing/2014/main" id="{9E1B5674-5C15-44BD-A0DD-3CD111BC642E}"/>
              </a:ext>
            </a:extLst>
          </p:cNvPr>
          <p:cNvSpPr txBox="1"/>
          <p:nvPr/>
        </p:nvSpPr>
        <p:spPr>
          <a:xfrm>
            <a:off x="753856" y="2338637"/>
            <a:ext cx="9988599" cy="584775"/>
          </a:xfrm>
          <a:prstGeom prst="rect">
            <a:avLst/>
          </a:prstGeom>
          <a:noFill/>
        </p:spPr>
        <p:txBody>
          <a:bodyPr wrap="square" rtlCol="0">
            <a:spAutoFit/>
          </a:bodyPr>
          <a:lstStyle/>
          <a:p>
            <a:pPr indent="457200"/>
            <a:r>
              <a:rPr lang="zh-CN" altLang="en-US" sz="1600" dirty="0"/>
              <a:t>我们可以理解为系统运行时，经常需要运行的程序的路径。我们专门用一张表去记录那些程序的路径，这样我们就可以很容易的找到他们。我们需要将</a:t>
            </a:r>
            <a:r>
              <a:rPr lang="en-US" altLang="zh-CN" sz="1600" dirty="0"/>
              <a:t>python</a:t>
            </a:r>
            <a:r>
              <a:rPr lang="zh-CN" altLang="en-US" sz="1600" dirty="0"/>
              <a:t>添加到这个列表里，才能在终端快捷的使用</a:t>
            </a:r>
            <a:r>
              <a:rPr lang="en-US" altLang="zh-CN" sz="1600" dirty="0"/>
              <a:t>Python</a:t>
            </a:r>
            <a:r>
              <a:rPr lang="zh-CN" altLang="en-US" sz="1600" dirty="0"/>
              <a:t>程序。</a:t>
            </a:r>
          </a:p>
        </p:txBody>
      </p:sp>
      <p:sp>
        <p:nvSpPr>
          <p:cNvPr id="9" name="文本框 8">
            <a:extLst>
              <a:ext uri="{FF2B5EF4-FFF2-40B4-BE49-F238E27FC236}">
                <a16:creationId xmlns:a16="http://schemas.microsoft.com/office/drawing/2014/main" id="{B38E8C82-6587-4932-9EA2-346F54CEF1E3}"/>
              </a:ext>
            </a:extLst>
          </p:cNvPr>
          <p:cNvSpPr txBox="1"/>
          <p:nvPr/>
        </p:nvSpPr>
        <p:spPr>
          <a:xfrm>
            <a:off x="613381" y="2911854"/>
            <a:ext cx="2956259" cy="369332"/>
          </a:xfrm>
          <a:prstGeom prst="rect">
            <a:avLst/>
          </a:prstGeom>
          <a:noFill/>
        </p:spPr>
        <p:txBody>
          <a:bodyPr wrap="none" rtlCol="0">
            <a:spAutoFit/>
          </a:bodyPr>
          <a:lstStyle/>
          <a:p>
            <a:r>
              <a:rPr lang="zh-CN" altLang="en-US" dirty="0">
                <a:solidFill>
                  <a:schemeClr val="accent1">
                    <a:lumMod val="75000"/>
                  </a:schemeClr>
                </a:solidFill>
              </a:rPr>
              <a:t>如何添加</a:t>
            </a:r>
            <a:r>
              <a:rPr lang="en-US" altLang="zh-CN" dirty="0">
                <a:solidFill>
                  <a:schemeClr val="accent1">
                    <a:lumMod val="75000"/>
                  </a:schemeClr>
                </a:solidFill>
              </a:rPr>
              <a:t>Python</a:t>
            </a:r>
            <a:r>
              <a:rPr lang="zh-CN" altLang="en-US" dirty="0">
                <a:solidFill>
                  <a:schemeClr val="accent1">
                    <a:lumMod val="75000"/>
                  </a:schemeClr>
                </a:solidFill>
              </a:rPr>
              <a:t>环境变量？</a:t>
            </a:r>
            <a:endParaRPr lang="en-US" altLang="zh-CN" dirty="0">
              <a:solidFill>
                <a:schemeClr val="accent1">
                  <a:lumMod val="75000"/>
                </a:schemeClr>
              </a:solidFill>
            </a:endParaRPr>
          </a:p>
        </p:txBody>
      </p:sp>
      <p:sp>
        <p:nvSpPr>
          <p:cNvPr id="3" name="矩形 2">
            <a:extLst>
              <a:ext uri="{FF2B5EF4-FFF2-40B4-BE49-F238E27FC236}">
                <a16:creationId xmlns:a16="http://schemas.microsoft.com/office/drawing/2014/main" id="{57968DDA-9BF9-467B-8E35-7A96D8A7CC65}"/>
              </a:ext>
            </a:extLst>
          </p:cNvPr>
          <p:cNvSpPr/>
          <p:nvPr/>
        </p:nvSpPr>
        <p:spPr>
          <a:xfrm>
            <a:off x="1189893" y="3392149"/>
            <a:ext cx="1109133"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dirty="0">
                <a:solidFill>
                  <a:schemeClr val="accent1">
                    <a:lumMod val="75000"/>
                  </a:schemeClr>
                </a:solidFill>
                <a:hlinkClick r:id="rId2">
                  <a:extLst>
                    <a:ext uri="{A12FA001-AC4F-418D-AE19-62706E023703}">
                      <ahyp:hlinkClr xmlns:ahyp="http://schemas.microsoft.com/office/drawing/2018/hyperlinkcolor" val="tx"/>
                    </a:ext>
                  </a:extLst>
                </a:hlinkClick>
              </a:rPr>
              <a:t>安装更正</a:t>
            </a:r>
            <a:endParaRPr lang="zh-CN" altLang="en-US" dirty="0">
              <a:solidFill>
                <a:schemeClr val="accent1">
                  <a:lumMod val="75000"/>
                </a:schemeClr>
              </a:solidFill>
            </a:endParaRPr>
          </a:p>
        </p:txBody>
      </p:sp>
      <p:sp>
        <p:nvSpPr>
          <p:cNvPr id="10" name="文本框 9">
            <a:extLst>
              <a:ext uri="{FF2B5EF4-FFF2-40B4-BE49-F238E27FC236}">
                <a16:creationId xmlns:a16="http://schemas.microsoft.com/office/drawing/2014/main" id="{9C5681D6-6F80-46B4-839F-CE0C12A0B775}"/>
              </a:ext>
            </a:extLst>
          </p:cNvPr>
          <p:cNvSpPr txBox="1"/>
          <p:nvPr/>
        </p:nvSpPr>
        <p:spPr>
          <a:xfrm>
            <a:off x="613381" y="4373811"/>
            <a:ext cx="9974205" cy="646331"/>
          </a:xfrm>
          <a:prstGeom prst="rect">
            <a:avLst/>
          </a:prstGeom>
          <a:noFill/>
        </p:spPr>
        <p:txBody>
          <a:bodyPr wrap="none" rtlCol="0">
            <a:spAutoFit/>
          </a:bodyPr>
          <a:lstStyle/>
          <a:p>
            <a:r>
              <a:rPr lang="zh-CN" altLang="en-US" dirty="0">
                <a:solidFill>
                  <a:schemeClr val="accent1">
                    <a:lumMod val="75000"/>
                  </a:schemeClr>
                </a:solidFill>
              </a:rPr>
              <a:t>安装工具：</a:t>
            </a:r>
            <a:r>
              <a:rPr lang="en-US" altLang="zh-CN" dirty="0">
                <a:solidFill>
                  <a:schemeClr val="accent1">
                    <a:lumMod val="75000"/>
                  </a:schemeClr>
                </a:solidFill>
              </a:rPr>
              <a:t>pip</a:t>
            </a:r>
          </a:p>
          <a:p>
            <a:r>
              <a:rPr lang="en-US" altLang="zh-CN" dirty="0"/>
              <a:t>pip</a:t>
            </a:r>
            <a:r>
              <a:rPr lang="zh-CN" altLang="en-US" dirty="0"/>
              <a:t>是</a:t>
            </a:r>
            <a:r>
              <a:rPr lang="en-US" altLang="zh-CN" dirty="0"/>
              <a:t>python</a:t>
            </a:r>
            <a:r>
              <a:rPr lang="zh-CN" altLang="en-US" dirty="0"/>
              <a:t>官方的包管理器，我们可以通过它轻松的使用别人写好的模块，站在巨人的肩膀上。</a:t>
            </a:r>
          </a:p>
        </p:txBody>
      </p:sp>
      <p:sp>
        <p:nvSpPr>
          <p:cNvPr id="11" name="文本框 10">
            <a:extLst>
              <a:ext uri="{FF2B5EF4-FFF2-40B4-BE49-F238E27FC236}">
                <a16:creationId xmlns:a16="http://schemas.microsoft.com/office/drawing/2014/main" id="{CB78E931-5676-45E1-A523-1C1AAD6E166F}"/>
              </a:ext>
            </a:extLst>
          </p:cNvPr>
          <p:cNvSpPr txBox="1"/>
          <p:nvPr/>
        </p:nvSpPr>
        <p:spPr>
          <a:xfrm>
            <a:off x="613381" y="5243449"/>
            <a:ext cx="1338828" cy="369332"/>
          </a:xfrm>
          <a:prstGeom prst="rect">
            <a:avLst/>
          </a:prstGeom>
          <a:noFill/>
        </p:spPr>
        <p:txBody>
          <a:bodyPr wrap="none" rtlCol="0">
            <a:spAutoFit/>
          </a:bodyPr>
          <a:lstStyle/>
          <a:p>
            <a:r>
              <a:rPr lang="zh-CN" altLang="en-US" dirty="0">
                <a:solidFill>
                  <a:schemeClr val="accent1">
                    <a:lumMod val="75000"/>
                  </a:schemeClr>
                </a:solidFill>
              </a:rPr>
              <a:t>使用方法：</a:t>
            </a:r>
            <a:endParaRPr lang="en-US" altLang="zh-CN" dirty="0">
              <a:solidFill>
                <a:schemeClr val="accent1">
                  <a:lumMod val="75000"/>
                </a:schemeClr>
              </a:solidFill>
            </a:endParaRPr>
          </a:p>
        </p:txBody>
      </p:sp>
      <p:sp>
        <p:nvSpPr>
          <p:cNvPr id="12" name="文本框 11">
            <a:extLst>
              <a:ext uri="{FF2B5EF4-FFF2-40B4-BE49-F238E27FC236}">
                <a16:creationId xmlns:a16="http://schemas.microsoft.com/office/drawing/2014/main" id="{4042A317-CC49-4195-B0C1-9893944BE743}"/>
              </a:ext>
            </a:extLst>
          </p:cNvPr>
          <p:cNvSpPr txBox="1"/>
          <p:nvPr/>
        </p:nvSpPr>
        <p:spPr>
          <a:xfrm>
            <a:off x="3862989" y="5212671"/>
            <a:ext cx="3388071"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CN" sz="2000" dirty="0">
                <a:solidFill>
                  <a:schemeClr val="accent1">
                    <a:lumMod val="75000"/>
                  </a:schemeClr>
                </a:solidFill>
                <a:latin typeface="Sarasa Fixed CL" panose="02000509000000000000" pitchFamily="49" charset="-120"/>
                <a:ea typeface="Sarasa Fixed CL" panose="02000509000000000000" pitchFamily="49" charset="-120"/>
                <a:cs typeface="Sarasa Fixed CL" panose="02000509000000000000" pitchFamily="49" charset="-120"/>
              </a:rPr>
              <a:t>pip</a:t>
            </a:r>
            <a:r>
              <a:rPr lang="zh-CN" altLang="en-US" sz="2000" dirty="0">
                <a:solidFill>
                  <a:schemeClr val="accent1">
                    <a:lumMod val="75000"/>
                  </a:schemeClr>
                </a:solidFill>
                <a:latin typeface="Sarasa Fixed CL" panose="02000509000000000000" pitchFamily="49" charset="-120"/>
                <a:ea typeface="Sarasa Fixed CL" panose="02000509000000000000" pitchFamily="49" charset="-120"/>
                <a:cs typeface="Sarasa Fixed CL" panose="02000509000000000000" pitchFamily="49" charset="-120"/>
              </a:rPr>
              <a:t> </a:t>
            </a:r>
            <a:r>
              <a:rPr lang="en-US" altLang="zh-CN" sz="2000" dirty="0">
                <a:solidFill>
                  <a:schemeClr val="accent1">
                    <a:lumMod val="75000"/>
                  </a:schemeClr>
                </a:solidFill>
                <a:latin typeface="Sarasa Fixed CL" panose="02000509000000000000" pitchFamily="49" charset="-120"/>
                <a:ea typeface="Sarasa Fixed CL" panose="02000509000000000000" pitchFamily="49" charset="-120"/>
                <a:cs typeface="Sarasa Fixed CL" panose="02000509000000000000" pitchFamily="49" charset="-120"/>
              </a:rPr>
              <a:t>install [</a:t>
            </a:r>
            <a:r>
              <a:rPr lang="zh-CN" altLang="en-US" sz="2000" dirty="0">
                <a:solidFill>
                  <a:schemeClr val="accent1">
                    <a:lumMod val="75000"/>
                  </a:schemeClr>
                </a:solidFill>
                <a:latin typeface="Sarasa Fixed CL" panose="02000509000000000000" pitchFamily="49" charset="-120"/>
                <a:ea typeface="Sarasa Fixed CL" panose="02000509000000000000" pitchFamily="49" charset="-120"/>
                <a:cs typeface="Sarasa Fixed CL" panose="02000509000000000000" pitchFamily="49" charset="-120"/>
              </a:rPr>
              <a:t>包名</a:t>
            </a:r>
            <a:r>
              <a:rPr lang="en-US" altLang="zh-CN" sz="2000" dirty="0">
                <a:solidFill>
                  <a:schemeClr val="accent1">
                    <a:lumMod val="75000"/>
                  </a:schemeClr>
                </a:solidFill>
                <a:latin typeface="Sarasa Fixed CL" panose="02000509000000000000" pitchFamily="49" charset="-120"/>
                <a:ea typeface="Sarasa Fixed CL" panose="02000509000000000000" pitchFamily="49" charset="-120"/>
                <a:cs typeface="Sarasa Fixed CL" panose="02000509000000000000" pitchFamily="49" charset="-120"/>
              </a:rPr>
              <a:t>]</a:t>
            </a:r>
            <a:endParaRPr lang="zh-CN" altLang="en-US" sz="2000" dirty="0">
              <a:solidFill>
                <a:schemeClr val="accent1">
                  <a:lumMod val="75000"/>
                </a:schemeClr>
              </a:solidFill>
              <a:latin typeface="Sarasa Fixed CL" panose="02000509000000000000" pitchFamily="49" charset="-120"/>
              <a:ea typeface="Sarasa Fixed CL" panose="02000509000000000000" pitchFamily="49" charset="-120"/>
              <a:cs typeface="Sarasa Fixed CL" panose="02000509000000000000" pitchFamily="49" charset="-120"/>
            </a:endParaRPr>
          </a:p>
        </p:txBody>
      </p:sp>
      <p:sp>
        <p:nvSpPr>
          <p:cNvPr id="13" name="文本框 12">
            <a:extLst>
              <a:ext uri="{FF2B5EF4-FFF2-40B4-BE49-F238E27FC236}">
                <a16:creationId xmlns:a16="http://schemas.microsoft.com/office/drawing/2014/main" id="{8406EFAA-A909-4DA5-B34D-865091DBD283}"/>
              </a:ext>
            </a:extLst>
          </p:cNvPr>
          <p:cNvSpPr txBox="1"/>
          <p:nvPr/>
        </p:nvSpPr>
        <p:spPr>
          <a:xfrm>
            <a:off x="613381" y="5917565"/>
            <a:ext cx="2531462" cy="369332"/>
          </a:xfrm>
          <a:prstGeom prst="rect">
            <a:avLst/>
          </a:prstGeom>
          <a:noFill/>
        </p:spPr>
        <p:txBody>
          <a:bodyPr wrap="none" rtlCol="0">
            <a:spAutoFit/>
          </a:bodyPr>
          <a:lstStyle/>
          <a:p>
            <a:r>
              <a:rPr lang="zh-CN" altLang="en-US" dirty="0">
                <a:solidFill>
                  <a:schemeClr val="accent1">
                    <a:lumMod val="75000"/>
                  </a:schemeClr>
                </a:solidFill>
              </a:rPr>
              <a:t>示例：</a:t>
            </a:r>
            <a:r>
              <a:rPr lang="zh-CN" altLang="en-US" dirty="0">
                <a:solidFill>
                  <a:schemeClr val="tx1">
                    <a:lumMod val="85000"/>
                    <a:lumOff val="15000"/>
                  </a:schemeClr>
                </a:solidFill>
              </a:rPr>
              <a:t>安装</a:t>
            </a:r>
            <a:r>
              <a:rPr lang="en-US" altLang="zh-CN" dirty="0">
                <a:solidFill>
                  <a:schemeClr val="tx1">
                    <a:lumMod val="85000"/>
                    <a:lumOff val="15000"/>
                  </a:schemeClr>
                </a:solidFill>
              </a:rPr>
              <a:t>numpy</a:t>
            </a:r>
            <a:r>
              <a:rPr lang="zh-CN" altLang="en-US" dirty="0">
                <a:solidFill>
                  <a:schemeClr val="tx1">
                    <a:lumMod val="85000"/>
                    <a:lumOff val="15000"/>
                  </a:schemeClr>
                </a:solidFill>
              </a:rPr>
              <a:t>模块</a:t>
            </a:r>
          </a:p>
        </p:txBody>
      </p:sp>
      <p:sp>
        <p:nvSpPr>
          <p:cNvPr id="14" name="文本框 13">
            <a:extLst>
              <a:ext uri="{FF2B5EF4-FFF2-40B4-BE49-F238E27FC236}">
                <a16:creationId xmlns:a16="http://schemas.microsoft.com/office/drawing/2014/main" id="{C7A42B7B-CDFF-46C0-A0B0-2F9867D0C69C}"/>
              </a:ext>
            </a:extLst>
          </p:cNvPr>
          <p:cNvSpPr txBox="1"/>
          <p:nvPr/>
        </p:nvSpPr>
        <p:spPr>
          <a:xfrm>
            <a:off x="3862988" y="5902176"/>
            <a:ext cx="3388071"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CN" sz="2000" dirty="0">
                <a:solidFill>
                  <a:schemeClr val="accent1">
                    <a:lumMod val="75000"/>
                  </a:schemeClr>
                </a:solidFill>
                <a:latin typeface="Sarasa Fixed CL" panose="02000509000000000000" pitchFamily="49" charset="-120"/>
                <a:ea typeface="Sarasa Fixed CL" panose="02000509000000000000" pitchFamily="49" charset="-120"/>
                <a:cs typeface="Sarasa Fixed CL" panose="02000509000000000000" pitchFamily="49" charset="-120"/>
              </a:rPr>
              <a:t>pip</a:t>
            </a:r>
            <a:r>
              <a:rPr lang="zh-CN" altLang="en-US" sz="2000" dirty="0">
                <a:solidFill>
                  <a:schemeClr val="accent1">
                    <a:lumMod val="75000"/>
                  </a:schemeClr>
                </a:solidFill>
                <a:latin typeface="Sarasa Fixed CL" panose="02000509000000000000" pitchFamily="49" charset="-120"/>
                <a:ea typeface="Sarasa Fixed CL" panose="02000509000000000000" pitchFamily="49" charset="-120"/>
                <a:cs typeface="Sarasa Fixed CL" panose="02000509000000000000" pitchFamily="49" charset="-120"/>
              </a:rPr>
              <a:t> </a:t>
            </a:r>
            <a:r>
              <a:rPr lang="en-US" altLang="zh-CN" sz="2000" dirty="0">
                <a:solidFill>
                  <a:schemeClr val="accent1">
                    <a:lumMod val="75000"/>
                  </a:schemeClr>
                </a:solidFill>
                <a:latin typeface="Sarasa Fixed CL" panose="02000509000000000000" pitchFamily="49" charset="-120"/>
                <a:ea typeface="Sarasa Fixed CL" panose="02000509000000000000" pitchFamily="49" charset="-120"/>
                <a:cs typeface="Sarasa Fixed CL" panose="02000509000000000000" pitchFamily="49" charset="-120"/>
              </a:rPr>
              <a:t>install numpy</a:t>
            </a:r>
            <a:endParaRPr lang="zh-CN" altLang="en-US" sz="2000" dirty="0">
              <a:solidFill>
                <a:schemeClr val="accent1">
                  <a:lumMod val="75000"/>
                </a:schemeClr>
              </a:solidFill>
              <a:latin typeface="Sarasa Fixed CL" panose="02000509000000000000" pitchFamily="49" charset="-120"/>
              <a:ea typeface="Sarasa Fixed CL" panose="02000509000000000000" pitchFamily="49" charset="-120"/>
              <a:cs typeface="Sarasa Fixed CL" panose="02000509000000000000" pitchFamily="49" charset="-120"/>
            </a:endParaRPr>
          </a:p>
        </p:txBody>
      </p:sp>
    </p:spTree>
    <p:extLst>
      <p:ext uri="{BB962C8B-B14F-4D97-AF65-F5344CB8AC3E}">
        <p14:creationId xmlns:p14="http://schemas.microsoft.com/office/powerpoint/2010/main" val="3942745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07041" y="23495"/>
            <a:ext cx="535022" cy="1001723"/>
            <a:chOff x="3234663" y="0"/>
            <a:chExt cx="1232517" cy="2307643"/>
          </a:xfrm>
        </p:grpSpPr>
        <p:sp>
          <p:nvSpPr>
            <p:cNvPr id="68" name="稻壳儿春秋广告/盗版必究        原创来源：http://chn.docer.com/works?userid=199329941#!/work_time"/>
            <p:cNvSpPr/>
            <p:nvPr>
              <p:custDataLst>
                <p:tags r:id="rId15"/>
              </p:custDataLst>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55" name="稻壳儿春秋广告/盗版必究        原创来源：http://chn.docer.com/works?userid=199329941#!/work_time"/>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429710" y="640080"/>
            <a:ext cx="716183" cy="1366310"/>
            <a:chOff x="5176615" y="0"/>
            <a:chExt cx="1649852" cy="3147532"/>
          </a:xfrm>
        </p:grpSpPr>
        <p:sp>
          <p:nvSpPr>
            <p:cNvPr id="67" name="稻壳儿春秋广告/盗版必究        原创来源：http://chn.docer.com/works?userid=199329941#!/work_time60"/>
            <p:cNvSpPr/>
            <p:nvPr>
              <p:custDataLst>
                <p:tags r:id="rId14"/>
              </p:custDataLst>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69" name="稻壳儿春秋广告/盗版必究        原创来源：http://chn.docer.com/works?userid=199329941#!/work_time"/>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176615" y="1170174"/>
              <a:ext cx="1649852" cy="1977358"/>
            </a:xfrm>
            <a:prstGeom prst="rect">
              <a:avLst/>
            </a:prstGeom>
          </p:spPr>
        </p:pic>
      </p:grpSp>
      <p:grpSp>
        <p:nvGrpSpPr>
          <p:cNvPr id="4" name="组合 3"/>
          <p:cNvGrpSpPr/>
          <p:nvPr/>
        </p:nvGrpSpPr>
        <p:grpSpPr>
          <a:xfrm>
            <a:off x="111659" y="-27305"/>
            <a:ext cx="542603" cy="989120"/>
            <a:chOff x="7456573" y="0"/>
            <a:chExt cx="1249981" cy="2278610"/>
          </a:xfrm>
        </p:grpSpPr>
        <p:sp>
          <p:nvSpPr>
            <p:cNvPr id="66" name="稻壳儿春秋广告/盗版必究        原创来源：http://chn.docer.com/works?userid=199329941#!/work_time"/>
            <p:cNvSpPr/>
            <p:nvPr>
              <p:custDataLst>
                <p:tags r:id="rId13"/>
              </p:custDataLst>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70" name="稻壳儿春秋广告/盗版必究        原创来源：http://chn.docer.com/works?userid=199329941#!/work_time"/>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71" name="稻壳儿春秋广告/盗版必究        原创来源：http://chn.docer.com/works?userid=199329941#!/work_time"/>
          <p:cNvSpPr>
            <a:spLocks noChangeArrowheads="1"/>
          </p:cNvSpPr>
          <p:nvPr/>
        </p:nvSpPr>
        <p:spPr bwMode="auto">
          <a:xfrm>
            <a:off x="1164590" y="1325245"/>
            <a:ext cx="1364615" cy="583565"/>
          </a:xfrm>
          <a:prstGeom prst="rect">
            <a:avLst/>
          </a:prstGeom>
          <a:noFill/>
        </p:spPr>
        <p:txBody>
          <a:bodyPr wrap="square">
            <a:spAutoFit/>
          </a:bodyPr>
          <a:lstStyle/>
          <a:p>
            <a:pPr algn="ctr">
              <a:spcBef>
                <a:spcPct val="0"/>
              </a:spcBef>
            </a:pPr>
            <a:r>
              <a:rPr lang="zh-CN" altLang="en-US" sz="32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sym typeface="Calibri" panose="020F0502020204030204" pitchFamily="34" charset="0"/>
              </a:rPr>
              <a:t>目  录</a:t>
            </a:r>
          </a:p>
        </p:txBody>
      </p:sp>
      <p:grpSp>
        <p:nvGrpSpPr>
          <p:cNvPr id="7" name="组合 6"/>
          <p:cNvGrpSpPr/>
          <p:nvPr/>
        </p:nvGrpSpPr>
        <p:grpSpPr>
          <a:xfrm>
            <a:off x="1441990" y="2545399"/>
            <a:ext cx="3827240" cy="1020763"/>
            <a:chOff x="2260" y="4726"/>
            <a:chExt cx="6027" cy="1608"/>
          </a:xfrm>
        </p:grpSpPr>
        <p:sp>
          <p:nvSpPr>
            <p:cNvPr id="79" name="稻壳儿春秋广告/盗版必究        原创来源：http://chn.docer.com/works?userid=199329941#!/work_time"/>
            <p:cNvSpPr/>
            <p:nvPr>
              <p:custDataLst>
                <p:tags r:id="rId9"/>
              </p:custDataLst>
            </p:nvPr>
          </p:nvSpPr>
          <p:spPr>
            <a:xfrm>
              <a:off x="4106" y="5602"/>
              <a:ext cx="2149" cy="434"/>
            </a:xfrm>
            <a:prstGeom prst="rect">
              <a:avLst/>
            </a:prstGeom>
            <a:effectLst/>
          </p:spPr>
          <p:txBody>
            <a:bodyPr wrap="none">
              <a:spAutoFit/>
            </a:bodyPr>
            <a:lstStyle/>
            <a:p>
              <a:pPr>
                <a:spcBef>
                  <a:spcPct val="0"/>
                </a:spcBef>
              </a:pPr>
              <a:r>
                <a:rPr lang="en-US" altLang="zh-CN" sz="1200" dirty="0">
                  <a:solidFill>
                    <a:schemeClr val="tx1">
                      <a:lumMod val="95000"/>
                      <a:lumOff val="5000"/>
                    </a:schemeClr>
                  </a:solidFill>
                  <a:latin typeface="Times New Roman" panose="02020603050405020304" charset="0"/>
                  <a:ea typeface="汉仪中宋简" panose="02010600000101010101" charset="-122"/>
                  <a:cs typeface="851tegakizatsu" panose="02000600000000000000" pitchFamily="2" charset="-122"/>
                  <a:sym typeface="Droid Sans Fallback" panose="020B0502000000000001" pitchFamily="50" charset="-128"/>
                </a:rPr>
                <a:t>Read &amp; Write Files</a:t>
              </a:r>
            </a:p>
          </p:txBody>
        </p:sp>
        <p:sp>
          <p:nvSpPr>
            <p:cNvPr id="80" name="稻壳儿春秋广告/盗版必究        原创来源：http://chn.docer.com/works?userid=199329941#!/work_time"/>
            <p:cNvSpPr txBox="1"/>
            <p:nvPr>
              <p:custDataLst>
                <p:tags r:id="rId10"/>
              </p:custDataLst>
            </p:nvPr>
          </p:nvSpPr>
          <p:spPr>
            <a:xfrm>
              <a:off x="4106" y="4998"/>
              <a:ext cx="4181" cy="628"/>
            </a:xfrm>
            <a:prstGeom prst="rect">
              <a:avLst/>
            </a:prstGeom>
            <a:noFill/>
            <a:effectLst/>
          </p:spPr>
          <p:txBody>
            <a:bodyPr wrap="square" rtlCol="0">
              <a:spAutoFit/>
            </a:bodyPr>
            <a:lstStyle/>
            <a:p>
              <a:r>
                <a:rPr lang="zh-CN" altLang="en-US" sz="20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sym typeface="Droid Sans Fallback" panose="020B0502000000000001" pitchFamily="50" charset="-128"/>
                </a:rPr>
                <a:t>文件读取</a:t>
              </a:r>
              <a:r>
                <a:rPr lang="en-US" altLang="zh-CN" sz="20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sym typeface="Droid Sans Fallback" panose="020B0502000000000001" pitchFamily="50" charset="-128"/>
                </a:rPr>
                <a:t> &amp; </a:t>
              </a:r>
              <a:r>
                <a:rPr lang="zh-CN" altLang="en-US" sz="20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sym typeface="Droid Sans Fallback" panose="020B0502000000000001" pitchFamily="50" charset="-128"/>
                </a:rPr>
                <a:t>数据处理</a:t>
              </a:r>
            </a:p>
          </p:txBody>
        </p:sp>
        <p:sp>
          <p:nvSpPr>
            <p:cNvPr id="12" name="稻壳儿春秋广告/盗版必究        原创来源：http://chn.docer.com/works?userid=199329941#!/work_time"/>
            <p:cNvSpPr/>
            <p:nvPr>
              <p:custDataLst>
                <p:tags r:id="rId11"/>
              </p:custDataLst>
            </p:nvPr>
          </p:nvSpPr>
          <p:spPr bwMode="auto">
            <a:xfrm>
              <a:off x="2260" y="4726"/>
              <a:ext cx="1648" cy="1608"/>
            </a:xfrm>
            <a:custGeom>
              <a:avLst/>
              <a:gdLst>
                <a:gd name="T0" fmla="*/ 24 w 275"/>
                <a:gd name="T1" fmla="*/ 145 h 268"/>
                <a:gd name="T2" fmla="*/ 32 w 275"/>
                <a:gd name="T3" fmla="*/ 154 h 268"/>
                <a:gd name="T4" fmla="*/ 32 w 275"/>
                <a:gd name="T5" fmla="*/ 164 h 268"/>
                <a:gd name="T6" fmla="*/ 45 w 275"/>
                <a:gd name="T7" fmla="*/ 203 h 268"/>
                <a:gd name="T8" fmla="*/ 71 w 275"/>
                <a:gd name="T9" fmla="*/ 233 h 268"/>
                <a:gd name="T10" fmla="*/ 105 w 275"/>
                <a:gd name="T11" fmla="*/ 251 h 268"/>
                <a:gd name="T12" fmla="*/ 141 w 275"/>
                <a:gd name="T13" fmla="*/ 257 h 268"/>
                <a:gd name="T14" fmla="*/ 218 w 275"/>
                <a:gd name="T15" fmla="*/ 231 h 268"/>
                <a:gd name="T16" fmla="*/ 264 w 275"/>
                <a:gd name="T17" fmla="*/ 162 h 268"/>
                <a:gd name="T18" fmla="*/ 251 w 275"/>
                <a:gd name="T19" fmla="*/ 75 h 268"/>
                <a:gd name="T20" fmla="*/ 179 w 275"/>
                <a:gd name="T21" fmla="*/ 16 h 268"/>
                <a:gd name="T22" fmla="*/ 118 w 275"/>
                <a:gd name="T23" fmla="*/ 10 h 268"/>
                <a:gd name="T24" fmla="*/ 60 w 275"/>
                <a:gd name="T25" fmla="*/ 34 h 268"/>
                <a:gd name="T26" fmla="*/ 19 w 275"/>
                <a:gd name="T27" fmla="*/ 83 h 268"/>
                <a:gd name="T28" fmla="*/ 6 w 275"/>
                <a:gd name="T29" fmla="*/ 145 h 268"/>
                <a:gd name="T30" fmla="*/ 0 w 275"/>
                <a:gd name="T31" fmla="*/ 133 h 268"/>
                <a:gd name="T32" fmla="*/ 1 w 275"/>
                <a:gd name="T33" fmla="*/ 125 h 268"/>
                <a:gd name="T34" fmla="*/ 2 w 275"/>
                <a:gd name="T35" fmla="*/ 118 h 268"/>
                <a:gd name="T36" fmla="*/ 4 w 275"/>
                <a:gd name="T37" fmla="*/ 109 h 268"/>
                <a:gd name="T38" fmla="*/ 5 w 275"/>
                <a:gd name="T39" fmla="*/ 101 h 268"/>
                <a:gd name="T40" fmla="*/ 11 w 275"/>
                <a:gd name="T41" fmla="*/ 85 h 268"/>
                <a:gd name="T42" fmla="*/ 18 w 275"/>
                <a:gd name="T43" fmla="*/ 70 h 268"/>
                <a:gd name="T44" fmla="*/ 27 w 275"/>
                <a:gd name="T45" fmla="*/ 56 h 268"/>
                <a:gd name="T46" fmla="*/ 80 w 275"/>
                <a:gd name="T47" fmla="*/ 13 h 268"/>
                <a:gd name="T48" fmla="*/ 146 w 275"/>
                <a:gd name="T49" fmla="*/ 1 h 268"/>
                <a:gd name="T50" fmla="*/ 205 w 275"/>
                <a:gd name="T51" fmla="*/ 20 h 268"/>
                <a:gd name="T52" fmla="*/ 242 w 275"/>
                <a:gd name="T53" fmla="*/ 49 h 268"/>
                <a:gd name="T54" fmla="*/ 267 w 275"/>
                <a:gd name="T55" fmla="*/ 89 h 268"/>
                <a:gd name="T56" fmla="*/ 275 w 275"/>
                <a:gd name="T57" fmla="*/ 132 h 268"/>
                <a:gd name="T58" fmla="*/ 268 w 275"/>
                <a:gd name="T59" fmla="*/ 176 h 268"/>
                <a:gd name="T60" fmla="*/ 215 w 275"/>
                <a:gd name="T61" fmla="*/ 244 h 268"/>
                <a:gd name="T62" fmla="*/ 134 w 275"/>
                <a:gd name="T63" fmla="*/ 266 h 268"/>
                <a:gd name="T64" fmla="*/ 91 w 275"/>
                <a:gd name="T65" fmla="*/ 254 h 268"/>
                <a:gd name="T66" fmla="*/ 53 w 275"/>
                <a:gd name="T67" fmla="*/ 227 h 268"/>
                <a:gd name="T68" fmla="*/ 33 w 275"/>
                <a:gd name="T69" fmla="*/ 200 h 268"/>
                <a:gd name="T70" fmla="*/ 26 w 275"/>
                <a:gd name="T71" fmla="*/ 184 h 268"/>
                <a:gd name="T72" fmla="*/ 24 w 275"/>
                <a:gd name="T73" fmla="*/ 175 h 268"/>
                <a:gd name="T74" fmla="*/ 23 w 275"/>
                <a:gd name="T75" fmla="*/ 171 h 268"/>
                <a:gd name="T76" fmla="*/ 22 w 275"/>
                <a:gd name="T77" fmla="*/ 166 h 268"/>
                <a:gd name="T78" fmla="*/ 21 w 275"/>
                <a:gd name="T79" fmla="*/ 161 h 268"/>
                <a:gd name="T80" fmla="*/ 20 w 275"/>
                <a:gd name="T81" fmla="*/ 158 h 268"/>
                <a:gd name="T82" fmla="*/ 20 w 275"/>
                <a:gd name="T83" fmla="*/ 155 h 268"/>
                <a:gd name="T84" fmla="*/ 24 w 275"/>
                <a:gd name="T85" fmla="*/ 14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 h="268">
                  <a:moveTo>
                    <a:pt x="24" y="145"/>
                  </a:moveTo>
                  <a:cubicBezTo>
                    <a:pt x="30" y="147"/>
                    <a:pt x="32" y="150"/>
                    <a:pt x="32" y="154"/>
                  </a:cubicBezTo>
                  <a:cubicBezTo>
                    <a:pt x="32" y="157"/>
                    <a:pt x="31" y="161"/>
                    <a:pt x="32" y="164"/>
                  </a:cubicBezTo>
                  <a:cubicBezTo>
                    <a:pt x="33" y="178"/>
                    <a:pt x="38" y="191"/>
                    <a:pt x="45" y="203"/>
                  </a:cubicBezTo>
                  <a:cubicBezTo>
                    <a:pt x="51" y="214"/>
                    <a:pt x="60" y="225"/>
                    <a:pt x="71" y="233"/>
                  </a:cubicBezTo>
                  <a:cubicBezTo>
                    <a:pt x="81" y="241"/>
                    <a:pt x="92" y="247"/>
                    <a:pt x="105" y="251"/>
                  </a:cubicBezTo>
                  <a:cubicBezTo>
                    <a:pt x="117" y="255"/>
                    <a:pt x="129" y="257"/>
                    <a:pt x="141" y="257"/>
                  </a:cubicBezTo>
                  <a:cubicBezTo>
                    <a:pt x="169" y="256"/>
                    <a:pt x="196" y="248"/>
                    <a:pt x="218" y="231"/>
                  </a:cubicBezTo>
                  <a:cubicBezTo>
                    <a:pt x="241" y="215"/>
                    <a:pt x="258" y="191"/>
                    <a:pt x="264" y="162"/>
                  </a:cubicBezTo>
                  <a:cubicBezTo>
                    <a:pt x="270" y="134"/>
                    <a:pt x="267" y="102"/>
                    <a:pt x="251" y="75"/>
                  </a:cubicBezTo>
                  <a:cubicBezTo>
                    <a:pt x="237" y="48"/>
                    <a:pt x="211" y="26"/>
                    <a:pt x="179" y="16"/>
                  </a:cubicBezTo>
                  <a:cubicBezTo>
                    <a:pt x="160" y="9"/>
                    <a:pt x="139" y="7"/>
                    <a:pt x="118" y="10"/>
                  </a:cubicBezTo>
                  <a:cubicBezTo>
                    <a:pt x="98" y="13"/>
                    <a:pt x="78" y="21"/>
                    <a:pt x="60" y="34"/>
                  </a:cubicBezTo>
                  <a:cubicBezTo>
                    <a:pt x="43" y="46"/>
                    <a:pt x="28" y="63"/>
                    <a:pt x="19" y="83"/>
                  </a:cubicBezTo>
                  <a:cubicBezTo>
                    <a:pt x="9" y="102"/>
                    <a:pt x="5" y="124"/>
                    <a:pt x="6" y="145"/>
                  </a:cubicBezTo>
                  <a:cubicBezTo>
                    <a:pt x="2" y="143"/>
                    <a:pt x="0" y="138"/>
                    <a:pt x="0" y="133"/>
                  </a:cubicBezTo>
                  <a:cubicBezTo>
                    <a:pt x="0" y="130"/>
                    <a:pt x="1" y="127"/>
                    <a:pt x="1" y="125"/>
                  </a:cubicBezTo>
                  <a:cubicBezTo>
                    <a:pt x="2" y="122"/>
                    <a:pt x="2" y="120"/>
                    <a:pt x="2" y="118"/>
                  </a:cubicBezTo>
                  <a:cubicBezTo>
                    <a:pt x="3" y="115"/>
                    <a:pt x="3" y="112"/>
                    <a:pt x="4" y="109"/>
                  </a:cubicBezTo>
                  <a:cubicBezTo>
                    <a:pt x="4" y="107"/>
                    <a:pt x="5" y="104"/>
                    <a:pt x="5" y="101"/>
                  </a:cubicBezTo>
                  <a:cubicBezTo>
                    <a:pt x="7" y="96"/>
                    <a:pt x="9" y="91"/>
                    <a:pt x="11" y="85"/>
                  </a:cubicBezTo>
                  <a:cubicBezTo>
                    <a:pt x="13" y="80"/>
                    <a:pt x="15" y="75"/>
                    <a:pt x="18" y="70"/>
                  </a:cubicBezTo>
                  <a:cubicBezTo>
                    <a:pt x="21" y="65"/>
                    <a:pt x="24" y="60"/>
                    <a:pt x="27" y="56"/>
                  </a:cubicBezTo>
                  <a:cubicBezTo>
                    <a:pt x="41" y="37"/>
                    <a:pt x="59" y="22"/>
                    <a:pt x="80" y="13"/>
                  </a:cubicBezTo>
                  <a:cubicBezTo>
                    <a:pt x="101" y="4"/>
                    <a:pt x="124" y="0"/>
                    <a:pt x="146" y="1"/>
                  </a:cubicBezTo>
                  <a:cubicBezTo>
                    <a:pt x="167" y="3"/>
                    <a:pt x="188" y="9"/>
                    <a:pt x="205" y="20"/>
                  </a:cubicBezTo>
                  <a:cubicBezTo>
                    <a:pt x="219" y="28"/>
                    <a:pt x="232" y="38"/>
                    <a:pt x="242" y="49"/>
                  </a:cubicBezTo>
                  <a:cubicBezTo>
                    <a:pt x="253" y="61"/>
                    <a:pt x="262" y="74"/>
                    <a:pt x="267" y="89"/>
                  </a:cubicBezTo>
                  <a:cubicBezTo>
                    <a:pt x="272" y="103"/>
                    <a:pt x="275" y="118"/>
                    <a:pt x="275" y="132"/>
                  </a:cubicBezTo>
                  <a:cubicBezTo>
                    <a:pt x="275" y="147"/>
                    <a:pt x="273" y="162"/>
                    <a:pt x="268" y="176"/>
                  </a:cubicBezTo>
                  <a:cubicBezTo>
                    <a:pt x="259" y="204"/>
                    <a:pt x="240" y="228"/>
                    <a:pt x="215" y="244"/>
                  </a:cubicBezTo>
                  <a:cubicBezTo>
                    <a:pt x="192" y="259"/>
                    <a:pt x="164" y="268"/>
                    <a:pt x="134" y="266"/>
                  </a:cubicBezTo>
                  <a:cubicBezTo>
                    <a:pt x="119" y="265"/>
                    <a:pt x="105" y="261"/>
                    <a:pt x="91" y="254"/>
                  </a:cubicBezTo>
                  <a:cubicBezTo>
                    <a:pt x="77" y="248"/>
                    <a:pt x="64" y="239"/>
                    <a:pt x="53" y="227"/>
                  </a:cubicBezTo>
                  <a:cubicBezTo>
                    <a:pt x="45" y="219"/>
                    <a:pt x="38" y="210"/>
                    <a:pt x="33" y="200"/>
                  </a:cubicBezTo>
                  <a:cubicBezTo>
                    <a:pt x="30" y="195"/>
                    <a:pt x="28" y="189"/>
                    <a:pt x="26" y="184"/>
                  </a:cubicBezTo>
                  <a:cubicBezTo>
                    <a:pt x="25" y="181"/>
                    <a:pt x="25" y="178"/>
                    <a:pt x="24" y="175"/>
                  </a:cubicBezTo>
                  <a:cubicBezTo>
                    <a:pt x="23" y="174"/>
                    <a:pt x="23" y="172"/>
                    <a:pt x="23" y="171"/>
                  </a:cubicBezTo>
                  <a:cubicBezTo>
                    <a:pt x="22" y="169"/>
                    <a:pt x="22" y="168"/>
                    <a:pt x="22" y="166"/>
                  </a:cubicBezTo>
                  <a:cubicBezTo>
                    <a:pt x="22" y="165"/>
                    <a:pt x="21" y="163"/>
                    <a:pt x="21" y="161"/>
                  </a:cubicBezTo>
                  <a:cubicBezTo>
                    <a:pt x="20" y="160"/>
                    <a:pt x="20" y="159"/>
                    <a:pt x="20" y="158"/>
                  </a:cubicBezTo>
                  <a:cubicBezTo>
                    <a:pt x="20" y="157"/>
                    <a:pt x="20" y="156"/>
                    <a:pt x="20" y="155"/>
                  </a:cubicBezTo>
                  <a:cubicBezTo>
                    <a:pt x="20" y="151"/>
                    <a:pt x="21" y="148"/>
                    <a:pt x="24" y="145"/>
                  </a:cubicBezTo>
                  <a:close/>
                </a:path>
              </a:pathLst>
            </a:custGeom>
            <a:solidFill>
              <a:schemeClr val="bg2">
                <a:lumMod val="25000"/>
              </a:schemeClr>
            </a:solidFill>
            <a:ln>
              <a:noFill/>
            </a:ln>
          </p:spPr>
          <p:txBody>
            <a:bodyPr vert="horz" wrap="square" lIns="91440" tIns="45720" rIns="91440" bIns="45720" numCol="1" anchor="t" anchorCtr="0" compatLnSpc="1"/>
            <a:lstStyle/>
            <a:p>
              <a:endParaRPr lang="zh-CN" altLang="en-US">
                <a:solidFill>
                  <a:schemeClr val="tx1">
                    <a:lumMod val="95000"/>
                    <a:lumOff val="5000"/>
                  </a:schemeClr>
                </a:solidFill>
              </a:endParaRPr>
            </a:p>
          </p:txBody>
        </p:sp>
        <p:sp>
          <p:nvSpPr>
            <p:cNvPr id="90" name="稻壳儿春秋广告/盗版必究        原创来源：http://chn.docer.com/works?userid=199329941#!/work_time"/>
            <p:cNvSpPr>
              <a:spLocks noChangeArrowheads="1"/>
            </p:cNvSpPr>
            <p:nvPr>
              <p:custDataLst>
                <p:tags r:id="rId12"/>
              </p:custDataLst>
            </p:nvPr>
          </p:nvSpPr>
          <p:spPr bwMode="auto">
            <a:xfrm>
              <a:off x="2540" y="5046"/>
              <a:ext cx="1088" cy="919"/>
            </a:xfrm>
            <a:prstGeom prst="rect">
              <a:avLst/>
            </a:prstGeom>
            <a:noFill/>
            <a:ln>
              <a:noFill/>
            </a:ln>
            <a:extLst>
              <a:ext uri="{909E8E84-426E-40DD-AFC4-6F175D3DCCD1}">
                <a14:hiddenFill xmlns:a14="http://schemas.microsoft.com/office/drawing/2010/main">
                  <a:solidFill>
                    <a:schemeClr val="accent1">
                      <a:lumMod val="75000"/>
                    </a:schemeClr>
                  </a:solidFill>
                </a14:hiddenFill>
              </a:ext>
            </a:extLst>
          </p:spPr>
          <p:txBody>
            <a:bodyPr wrap="square">
              <a:spAutoFit/>
            </a:bodyPr>
            <a:lstStyle/>
            <a:p>
              <a:pPr algn="ctr">
                <a:spcBef>
                  <a:spcPct val="0"/>
                </a:spcBef>
              </a:pPr>
              <a:r>
                <a:rPr lang="zh-CN" altLang="en-US" sz="3200" dirty="0">
                  <a:solidFill>
                    <a:schemeClr val="tx1">
                      <a:lumMod val="95000"/>
                      <a:lumOff val="5000"/>
                    </a:schemeClr>
                  </a:solidFill>
                  <a:latin typeface="Times New Roman" panose="02020603050405020304" charset="0"/>
                  <a:ea typeface="汉仪长宋简" panose="02010600000101010101" charset="-122"/>
                  <a:cs typeface="851tegakizatsu" panose="02000600000000000000" pitchFamily="2" charset="-122"/>
                  <a:sym typeface="Calibri" panose="020F0502020204030204" pitchFamily="34" charset="0"/>
                </a:rPr>
                <a:t>壹</a:t>
              </a:r>
            </a:p>
          </p:txBody>
        </p:sp>
      </p:grpSp>
      <p:grpSp>
        <p:nvGrpSpPr>
          <p:cNvPr id="6" name="组合 5"/>
          <p:cNvGrpSpPr/>
          <p:nvPr/>
        </p:nvGrpSpPr>
        <p:grpSpPr>
          <a:xfrm>
            <a:off x="6488335" y="4889855"/>
            <a:ext cx="3827240" cy="1020763"/>
            <a:chOff x="11133" y="7730"/>
            <a:chExt cx="6027" cy="1608"/>
          </a:xfrm>
        </p:grpSpPr>
        <p:sp>
          <p:nvSpPr>
            <p:cNvPr id="81" name="稻壳儿春秋广告/盗版必究        原创来源：http://chn.docer.com/works?userid=199329941#!/work_time"/>
            <p:cNvSpPr/>
            <p:nvPr>
              <p:custDataLst>
                <p:tags r:id="rId5"/>
              </p:custDataLst>
            </p:nvPr>
          </p:nvSpPr>
          <p:spPr>
            <a:xfrm>
              <a:off x="12979" y="8630"/>
              <a:ext cx="2448" cy="434"/>
            </a:xfrm>
            <a:prstGeom prst="rect">
              <a:avLst/>
            </a:prstGeom>
            <a:effectLst/>
          </p:spPr>
          <p:txBody>
            <a:bodyPr wrap="none">
              <a:spAutoFit/>
            </a:bodyPr>
            <a:lstStyle/>
            <a:p>
              <a:pPr algn="l">
                <a:spcBef>
                  <a:spcPct val="0"/>
                </a:spcBef>
              </a:pPr>
              <a:r>
                <a:rPr lang="en-US" altLang="zh-CN" sz="1200" dirty="0">
                  <a:solidFill>
                    <a:schemeClr val="dk1"/>
                  </a:solidFill>
                  <a:latin typeface="Times New Roman" panose="02020603050405020304" charset="0"/>
                  <a:ea typeface="汉仪中宋简" panose="02010600000101010101" charset="-122"/>
                  <a:cs typeface="851tegakizatsu" panose="02000600000000000000" pitchFamily="2" charset="-122"/>
                  <a:sym typeface="Droid Sans Fallback" panose="020B0502000000000001" pitchFamily="50" charset="-128"/>
                </a:rPr>
                <a:t>MicroPython and DIY</a:t>
              </a:r>
            </a:p>
          </p:txBody>
        </p:sp>
        <p:sp>
          <p:nvSpPr>
            <p:cNvPr id="82" name="稻壳儿春秋广告/盗版必究        原创来源：http://chn.docer.com/works?userid=199329941#!/work_time"/>
            <p:cNvSpPr txBox="1"/>
            <p:nvPr>
              <p:custDataLst>
                <p:tags r:id="rId6"/>
              </p:custDataLst>
            </p:nvPr>
          </p:nvSpPr>
          <p:spPr>
            <a:xfrm>
              <a:off x="12979" y="8002"/>
              <a:ext cx="4181" cy="628"/>
            </a:xfrm>
            <a:prstGeom prst="rect">
              <a:avLst/>
            </a:prstGeom>
            <a:noFill/>
            <a:effectLst/>
          </p:spPr>
          <p:txBody>
            <a:bodyPr wrap="square" rtlCol="0">
              <a:spAutoFit/>
            </a:bodyPr>
            <a:lstStyle/>
            <a:p>
              <a:r>
                <a:rPr lang="en-US" altLang="zh-CN" sz="2000" dirty="0">
                  <a:solidFill>
                    <a:schemeClr val="accent1">
                      <a:lumMod val="75000"/>
                    </a:schemeClr>
                  </a:solidFill>
                  <a:latin typeface="Times New Roman" panose="02020603050405020304" charset="0"/>
                  <a:ea typeface="汉仪中宋简" panose="02010600000101010101" charset="-122"/>
                  <a:cs typeface="851tegakizatsu" panose="02000600000000000000" pitchFamily="2" charset="-122"/>
                  <a:sym typeface="Droid Sans Fallback" panose="020B0502000000000001" pitchFamily="50" charset="-128"/>
                </a:rPr>
                <a:t>MicroPython</a:t>
              </a:r>
              <a:r>
                <a:rPr lang="zh-CN" altLang="en-US" sz="2000" dirty="0">
                  <a:solidFill>
                    <a:schemeClr val="accent1">
                      <a:lumMod val="75000"/>
                    </a:schemeClr>
                  </a:solidFill>
                  <a:latin typeface="Times New Roman" panose="02020603050405020304" charset="0"/>
                  <a:ea typeface="汉仪中宋简" panose="02010600000101010101" charset="-122"/>
                  <a:cs typeface="851tegakizatsu" panose="02000600000000000000" pitchFamily="2" charset="-122"/>
                  <a:sym typeface="Droid Sans Fallback" panose="020B0502000000000001" pitchFamily="50" charset="-128"/>
                </a:rPr>
                <a:t>和</a:t>
              </a:r>
              <a:r>
                <a:rPr lang="en-US" altLang="zh-CN" sz="2000" dirty="0">
                  <a:solidFill>
                    <a:schemeClr val="accent1">
                      <a:lumMod val="75000"/>
                    </a:schemeClr>
                  </a:solidFill>
                  <a:latin typeface="Times New Roman" panose="02020603050405020304" charset="0"/>
                  <a:ea typeface="汉仪中宋简" panose="02010600000101010101" charset="-122"/>
                  <a:cs typeface="851tegakizatsu" panose="02000600000000000000" pitchFamily="2" charset="-122"/>
                  <a:sym typeface="Droid Sans Fallback" panose="020B0502000000000001" pitchFamily="50" charset="-128"/>
                </a:rPr>
                <a:t>DIY</a:t>
              </a:r>
            </a:p>
          </p:txBody>
        </p:sp>
        <p:sp>
          <p:nvSpPr>
            <p:cNvPr id="88" name="稻壳儿春秋广告/盗版必究        原创来源：http://chn.docer.com/works?userid=199329941#!/work_time"/>
            <p:cNvSpPr/>
            <p:nvPr>
              <p:custDataLst>
                <p:tags r:id="rId7"/>
              </p:custDataLst>
            </p:nvPr>
          </p:nvSpPr>
          <p:spPr bwMode="auto">
            <a:xfrm>
              <a:off x="11133" y="7730"/>
              <a:ext cx="1648" cy="1608"/>
            </a:xfrm>
            <a:custGeom>
              <a:avLst/>
              <a:gdLst>
                <a:gd name="T0" fmla="*/ 24 w 275"/>
                <a:gd name="T1" fmla="*/ 145 h 268"/>
                <a:gd name="T2" fmla="*/ 32 w 275"/>
                <a:gd name="T3" fmla="*/ 154 h 268"/>
                <a:gd name="T4" fmla="*/ 32 w 275"/>
                <a:gd name="T5" fmla="*/ 164 h 268"/>
                <a:gd name="T6" fmla="*/ 45 w 275"/>
                <a:gd name="T7" fmla="*/ 203 h 268"/>
                <a:gd name="T8" fmla="*/ 71 w 275"/>
                <a:gd name="T9" fmla="*/ 233 h 268"/>
                <a:gd name="T10" fmla="*/ 105 w 275"/>
                <a:gd name="T11" fmla="*/ 251 h 268"/>
                <a:gd name="T12" fmla="*/ 141 w 275"/>
                <a:gd name="T13" fmla="*/ 257 h 268"/>
                <a:gd name="T14" fmla="*/ 218 w 275"/>
                <a:gd name="T15" fmla="*/ 231 h 268"/>
                <a:gd name="T16" fmla="*/ 264 w 275"/>
                <a:gd name="T17" fmla="*/ 162 h 268"/>
                <a:gd name="T18" fmla="*/ 251 w 275"/>
                <a:gd name="T19" fmla="*/ 75 h 268"/>
                <a:gd name="T20" fmla="*/ 179 w 275"/>
                <a:gd name="T21" fmla="*/ 16 h 268"/>
                <a:gd name="T22" fmla="*/ 118 w 275"/>
                <a:gd name="T23" fmla="*/ 10 h 268"/>
                <a:gd name="T24" fmla="*/ 60 w 275"/>
                <a:gd name="T25" fmla="*/ 34 h 268"/>
                <a:gd name="T26" fmla="*/ 19 w 275"/>
                <a:gd name="T27" fmla="*/ 83 h 268"/>
                <a:gd name="T28" fmla="*/ 6 w 275"/>
                <a:gd name="T29" fmla="*/ 145 h 268"/>
                <a:gd name="T30" fmla="*/ 0 w 275"/>
                <a:gd name="T31" fmla="*/ 133 h 268"/>
                <a:gd name="T32" fmla="*/ 1 w 275"/>
                <a:gd name="T33" fmla="*/ 125 h 268"/>
                <a:gd name="T34" fmla="*/ 2 w 275"/>
                <a:gd name="T35" fmla="*/ 118 h 268"/>
                <a:gd name="T36" fmla="*/ 4 w 275"/>
                <a:gd name="T37" fmla="*/ 109 h 268"/>
                <a:gd name="T38" fmla="*/ 5 w 275"/>
                <a:gd name="T39" fmla="*/ 101 h 268"/>
                <a:gd name="T40" fmla="*/ 11 w 275"/>
                <a:gd name="T41" fmla="*/ 85 h 268"/>
                <a:gd name="T42" fmla="*/ 18 w 275"/>
                <a:gd name="T43" fmla="*/ 70 h 268"/>
                <a:gd name="T44" fmla="*/ 27 w 275"/>
                <a:gd name="T45" fmla="*/ 56 h 268"/>
                <a:gd name="T46" fmla="*/ 80 w 275"/>
                <a:gd name="T47" fmla="*/ 13 h 268"/>
                <a:gd name="T48" fmla="*/ 146 w 275"/>
                <a:gd name="T49" fmla="*/ 1 h 268"/>
                <a:gd name="T50" fmla="*/ 205 w 275"/>
                <a:gd name="T51" fmla="*/ 20 h 268"/>
                <a:gd name="T52" fmla="*/ 242 w 275"/>
                <a:gd name="T53" fmla="*/ 49 h 268"/>
                <a:gd name="T54" fmla="*/ 267 w 275"/>
                <a:gd name="T55" fmla="*/ 89 h 268"/>
                <a:gd name="T56" fmla="*/ 275 w 275"/>
                <a:gd name="T57" fmla="*/ 132 h 268"/>
                <a:gd name="T58" fmla="*/ 268 w 275"/>
                <a:gd name="T59" fmla="*/ 176 h 268"/>
                <a:gd name="T60" fmla="*/ 215 w 275"/>
                <a:gd name="T61" fmla="*/ 244 h 268"/>
                <a:gd name="T62" fmla="*/ 134 w 275"/>
                <a:gd name="T63" fmla="*/ 266 h 268"/>
                <a:gd name="T64" fmla="*/ 91 w 275"/>
                <a:gd name="T65" fmla="*/ 254 h 268"/>
                <a:gd name="T66" fmla="*/ 53 w 275"/>
                <a:gd name="T67" fmla="*/ 227 h 268"/>
                <a:gd name="T68" fmla="*/ 33 w 275"/>
                <a:gd name="T69" fmla="*/ 200 h 268"/>
                <a:gd name="T70" fmla="*/ 26 w 275"/>
                <a:gd name="T71" fmla="*/ 184 h 268"/>
                <a:gd name="T72" fmla="*/ 24 w 275"/>
                <a:gd name="T73" fmla="*/ 175 h 268"/>
                <a:gd name="T74" fmla="*/ 23 w 275"/>
                <a:gd name="T75" fmla="*/ 171 h 268"/>
                <a:gd name="T76" fmla="*/ 22 w 275"/>
                <a:gd name="T77" fmla="*/ 166 h 268"/>
                <a:gd name="T78" fmla="*/ 21 w 275"/>
                <a:gd name="T79" fmla="*/ 161 h 268"/>
                <a:gd name="T80" fmla="*/ 20 w 275"/>
                <a:gd name="T81" fmla="*/ 158 h 268"/>
                <a:gd name="T82" fmla="*/ 20 w 275"/>
                <a:gd name="T83" fmla="*/ 155 h 268"/>
                <a:gd name="T84" fmla="*/ 24 w 275"/>
                <a:gd name="T85" fmla="*/ 14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 h="268">
                  <a:moveTo>
                    <a:pt x="24" y="145"/>
                  </a:moveTo>
                  <a:cubicBezTo>
                    <a:pt x="30" y="147"/>
                    <a:pt x="32" y="150"/>
                    <a:pt x="32" y="154"/>
                  </a:cubicBezTo>
                  <a:cubicBezTo>
                    <a:pt x="32" y="157"/>
                    <a:pt x="31" y="161"/>
                    <a:pt x="32" y="164"/>
                  </a:cubicBezTo>
                  <a:cubicBezTo>
                    <a:pt x="33" y="178"/>
                    <a:pt x="38" y="191"/>
                    <a:pt x="45" y="203"/>
                  </a:cubicBezTo>
                  <a:cubicBezTo>
                    <a:pt x="51" y="214"/>
                    <a:pt x="60" y="225"/>
                    <a:pt x="71" y="233"/>
                  </a:cubicBezTo>
                  <a:cubicBezTo>
                    <a:pt x="81" y="241"/>
                    <a:pt x="92" y="247"/>
                    <a:pt x="105" y="251"/>
                  </a:cubicBezTo>
                  <a:cubicBezTo>
                    <a:pt x="117" y="255"/>
                    <a:pt x="129" y="257"/>
                    <a:pt x="141" y="257"/>
                  </a:cubicBezTo>
                  <a:cubicBezTo>
                    <a:pt x="169" y="256"/>
                    <a:pt x="196" y="248"/>
                    <a:pt x="218" y="231"/>
                  </a:cubicBezTo>
                  <a:cubicBezTo>
                    <a:pt x="241" y="215"/>
                    <a:pt x="258" y="191"/>
                    <a:pt x="264" y="162"/>
                  </a:cubicBezTo>
                  <a:cubicBezTo>
                    <a:pt x="270" y="134"/>
                    <a:pt x="267" y="102"/>
                    <a:pt x="251" y="75"/>
                  </a:cubicBezTo>
                  <a:cubicBezTo>
                    <a:pt x="237" y="48"/>
                    <a:pt x="211" y="26"/>
                    <a:pt x="179" y="16"/>
                  </a:cubicBezTo>
                  <a:cubicBezTo>
                    <a:pt x="160" y="9"/>
                    <a:pt x="139" y="7"/>
                    <a:pt x="118" y="10"/>
                  </a:cubicBezTo>
                  <a:cubicBezTo>
                    <a:pt x="98" y="13"/>
                    <a:pt x="78" y="21"/>
                    <a:pt x="60" y="34"/>
                  </a:cubicBezTo>
                  <a:cubicBezTo>
                    <a:pt x="43" y="46"/>
                    <a:pt x="28" y="63"/>
                    <a:pt x="19" y="83"/>
                  </a:cubicBezTo>
                  <a:cubicBezTo>
                    <a:pt x="9" y="102"/>
                    <a:pt x="5" y="124"/>
                    <a:pt x="6" y="145"/>
                  </a:cubicBezTo>
                  <a:cubicBezTo>
                    <a:pt x="2" y="143"/>
                    <a:pt x="0" y="138"/>
                    <a:pt x="0" y="133"/>
                  </a:cubicBezTo>
                  <a:cubicBezTo>
                    <a:pt x="0" y="130"/>
                    <a:pt x="1" y="127"/>
                    <a:pt x="1" y="125"/>
                  </a:cubicBezTo>
                  <a:cubicBezTo>
                    <a:pt x="2" y="122"/>
                    <a:pt x="2" y="120"/>
                    <a:pt x="2" y="118"/>
                  </a:cubicBezTo>
                  <a:cubicBezTo>
                    <a:pt x="3" y="115"/>
                    <a:pt x="3" y="112"/>
                    <a:pt x="4" y="109"/>
                  </a:cubicBezTo>
                  <a:cubicBezTo>
                    <a:pt x="4" y="107"/>
                    <a:pt x="5" y="104"/>
                    <a:pt x="5" y="101"/>
                  </a:cubicBezTo>
                  <a:cubicBezTo>
                    <a:pt x="7" y="96"/>
                    <a:pt x="9" y="91"/>
                    <a:pt x="11" y="85"/>
                  </a:cubicBezTo>
                  <a:cubicBezTo>
                    <a:pt x="13" y="80"/>
                    <a:pt x="15" y="75"/>
                    <a:pt x="18" y="70"/>
                  </a:cubicBezTo>
                  <a:cubicBezTo>
                    <a:pt x="21" y="65"/>
                    <a:pt x="24" y="60"/>
                    <a:pt x="27" y="56"/>
                  </a:cubicBezTo>
                  <a:cubicBezTo>
                    <a:pt x="41" y="37"/>
                    <a:pt x="59" y="22"/>
                    <a:pt x="80" y="13"/>
                  </a:cubicBezTo>
                  <a:cubicBezTo>
                    <a:pt x="101" y="4"/>
                    <a:pt x="124" y="0"/>
                    <a:pt x="146" y="1"/>
                  </a:cubicBezTo>
                  <a:cubicBezTo>
                    <a:pt x="167" y="3"/>
                    <a:pt x="188" y="9"/>
                    <a:pt x="205" y="20"/>
                  </a:cubicBezTo>
                  <a:cubicBezTo>
                    <a:pt x="219" y="28"/>
                    <a:pt x="232" y="38"/>
                    <a:pt x="242" y="49"/>
                  </a:cubicBezTo>
                  <a:cubicBezTo>
                    <a:pt x="253" y="61"/>
                    <a:pt x="262" y="74"/>
                    <a:pt x="267" y="89"/>
                  </a:cubicBezTo>
                  <a:cubicBezTo>
                    <a:pt x="272" y="103"/>
                    <a:pt x="275" y="118"/>
                    <a:pt x="275" y="132"/>
                  </a:cubicBezTo>
                  <a:cubicBezTo>
                    <a:pt x="275" y="147"/>
                    <a:pt x="273" y="162"/>
                    <a:pt x="268" y="176"/>
                  </a:cubicBezTo>
                  <a:cubicBezTo>
                    <a:pt x="259" y="204"/>
                    <a:pt x="240" y="228"/>
                    <a:pt x="215" y="244"/>
                  </a:cubicBezTo>
                  <a:cubicBezTo>
                    <a:pt x="192" y="259"/>
                    <a:pt x="164" y="268"/>
                    <a:pt x="134" y="266"/>
                  </a:cubicBezTo>
                  <a:cubicBezTo>
                    <a:pt x="119" y="265"/>
                    <a:pt x="105" y="261"/>
                    <a:pt x="91" y="254"/>
                  </a:cubicBezTo>
                  <a:cubicBezTo>
                    <a:pt x="77" y="248"/>
                    <a:pt x="64" y="239"/>
                    <a:pt x="53" y="227"/>
                  </a:cubicBezTo>
                  <a:cubicBezTo>
                    <a:pt x="45" y="219"/>
                    <a:pt x="38" y="210"/>
                    <a:pt x="33" y="200"/>
                  </a:cubicBezTo>
                  <a:cubicBezTo>
                    <a:pt x="30" y="195"/>
                    <a:pt x="28" y="189"/>
                    <a:pt x="26" y="184"/>
                  </a:cubicBezTo>
                  <a:cubicBezTo>
                    <a:pt x="25" y="181"/>
                    <a:pt x="25" y="178"/>
                    <a:pt x="24" y="175"/>
                  </a:cubicBezTo>
                  <a:cubicBezTo>
                    <a:pt x="23" y="174"/>
                    <a:pt x="23" y="172"/>
                    <a:pt x="23" y="171"/>
                  </a:cubicBezTo>
                  <a:cubicBezTo>
                    <a:pt x="22" y="169"/>
                    <a:pt x="22" y="168"/>
                    <a:pt x="22" y="166"/>
                  </a:cubicBezTo>
                  <a:cubicBezTo>
                    <a:pt x="22" y="165"/>
                    <a:pt x="21" y="163"/>
                    <a:pt x="21" y="161"/>
                  </a:cubicBezTo>
                  <a:cubicBezTo>
                    <a:pt x="20" y="160"/>
                    <a:pt x="20" y="159"/>
                    <a:pt x="20" y="158"/>
                  </a:cubicBezTo>
                  <a:cubicBezTo>
                    <a:pt x="20" y="157"/>
                    <a:pt x="20" y="156"/>
                    <a:pt x="20" y="155"/>
                  </a:cubicBezTo>
                  <a:cubicBezTo>
                    <a:pt x="20" y="151"/>
                    <a:pt x="21" y="148"/>
                    <a:pt x="24" y="145"/>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sp>
          <p:nvSpPr>
            <p:cNvPr id="91" name="稻壳儿春秋广告/盗版必究        原创来源：http://chn.docer.com/works?userid=199329941#!/work_time"/>
            <p:cNvSpPr>
              <a:spLocks noChangeArrowheads="1"/>
            </p:cNvSpPr>
            <p:nvPr>
              <p:custDataLst>
                <p:tags r:id="rId8"/>
              </p:custDataLst>
            </p:nvPr>
          </p:nvSpPr>
          <p:spPr bwMode="auto">
            <a:xfrm>
              <a:off x="11413" y="8073"/>
              <a:ext cx="1088" cy="919"/>
            </a:xfrm>
            <a:prstGeom prst="rect">
              <a:avLst/>
            </a:prstGeom>
            <a:noFill/>
          </p:spPr>
          <p:txBody>
            <a:bodyPr wrap="square">
              <a:spAutoFit/>
            </a:bodyPr>
            <a:lstStyle/>
            <a:p>
              <a:pPr algn="ctr">
                <a:spcBef>
                  <a:spcPct val="0"/>
                </a:spcBef>
              </a:pPr>
              <a:r>
                <a:rPr lang="zh-CN" altLang="en-US" sz="3200" dirty="0">
                  <a:solidFill>
                    <a:schemeClr val="dk1"/>
                  </a:solidFill>
                  <a:latin typeface="Times New Roman" panose="02020603050405020304" charset="0"/>
                  <a:ea typeface="汉仪中宋简" panose="02010600000101010101" charset="-122"/>
                  <a:cs typeface="851tegakizatsu" panose="02000600000000000000" pitchFamily="2" charset="-122"/>
                  <a:sym typeface="Calibri" panose="020F0502020204030204" pitchFamily="34" charset="0"/>
                </a:rPr>
                <a:t>叁</a:t>
              </a:r>
            </a:p>
          </p:txBody>
        </p:sp>
      </p:grpSp>
      <p:grpSp>
        <p:nvGrpSpPr>
          <p:cNvPr id="5" name="组合 4"/>
          <p:cNvGrpSpPr/>
          <p:nvPr/>
        </p:nvGrpSpPr>
        <p:grpSpPr>
          <a:xfrm>
            <a:off x="3837009" y="3746819"/>
            <a:ext cx="4790154" cy="1020763"/>
            <a:chOff x="9766" y="4725"/>
            <a:chExt cx="7543" cy="1608"/>
          </a:xfrm>
        </p:grpSpPr>
        <p:sp>
          <p:nvSpPr>
            <p:cNvPr id="83" name="稻壳儿春秋广告/盗版必究        原创来源：http://chn.docer.com/works?userid=199329941#!/work_time"/>
            <p:cNvSpPr/>
            <p:nvPr>
              <p:custDataLst>
                <p:tags r:id="rId1"/>
              </p:custDataLst>
            </p:nvPr>
          </p:nvSpPr>
          <p:spPr>
            <a:xfrm>
              <a:off x="11607" y="5625"/>
              <a:ext cx="1842" cy="434"/>
            </a:xfrm>
            <a:prstGeom prst="rect">
              <a:avLst/>
            </a:prstGeom>
            <a:effectLst/>
          </p:spPr>
          <p:txBody>
            <a:bodyPr wrap="none">
              <a:spAutoFit/>
            </a:bodyPr>
            <a:lstStyle/>
            <a:p>
              <a:pPr>
                <a:spcBef>
                  <a:spcPct val="0"/>
                </a:spcBef>
              </a:pPr>
              <a:r>
                <a:rPr lang="en-US" altLang="zh-CN" sz="1200" dirty="0">
                  <a:solidFill>
                    <a:schemeClr val="dk1"/>
                  </a:solidFill>
                  <a:latin typeface="Times New Roman" panose="02020603050405020304" charset="0"/>
                  <a:ea typeface="汉仪中宋简" panose="02010600000101010101" charset="-122"/>
                  <a:cs typeface="851tegakizatsu" panose="02000600000000000000" pitchFamily="2" charset="-122"/>
                  <a:sym typeface="Droid Sans Fallback" panose="020B0502000000000001" pitchFamily="50" charset="-128"/>
                </a:rPr>
                <a:t>Data Processing</a:t>
              </a:r>
            </a:p>
          </p:txBody>
        </p:sp>
        <p:sp>
          <p:nvSpPr>
            <p:cNvPr id="84" name="稻壳儿春秋广告/盗版必究        原创来源：http://chn.docer.com/works?userid=199329941#!/work_time"/>
            <p:cNvSpPr txBox="1"/>
            <p:nvPr>
              <p:custDataLst>
                <p:tags r:id="rId2"/>
              </p:custDataLst>
            </p:nvPr>
          </p:nvSpPr>
          <p:spPr>
            <a:xfrm>
              <a:off x="11607" y="4995"/>
              <a:ext cx="5702" cy="628"/>
            </a:xfrm>
            <a:prstGeom prst="rect">
              <a:avLst/>
            </a:prstGeom>
            <a:noFill/>
            <a:effectLst/>
          </p:spPr>
          <p:txBody>
            <a:bodyPr wrap="square" rtlCol="0">
              <a:spAutoFit/>
            </a:bodyPr>
            <a:lstStyle/>
            <a:p>
              <a:r>
                <a:rPr lang="en-US" altLang="zh-CN" sz="20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sym typeface="Droid Sans Fallback" panose="020B0502000000000001" pitchFamily="50" charset="-128"/>
                </a:rPr>
                <a:t>Python</a:t>
              </a:r>
              <a:r>
                <a:rPr lang="zh-CN" altLang="en-US" sz="20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sym typeface="Droid Sans Fallback" panose="020B0502000000000001" pitchFamily="50" charset="-128"/>
                </a:rPr>
                <a:t>数据可视化演示介绍</a:t>
              </a:r>
            </a:p>
          </p:txBody>
        </p:sp>
        <p:sp>
          <p:nvSpPr>
            <p:cNvPr id="87" name="稻壳儿春秋广告/盗版必究        原创来源：http://chn.docer.com/works?userid=199329941#!/work_time"/>
            <p:cNvSpPr/>
            <p:nvPr>
              <p:custDataLst>
                <p:tags r:id="rId3"/>
              </p:custDataLst>
            </p:nvPr>
          </p:nvSpPr>
          <p:spPr bwMode="auto">
            <a:xfrm>
              <a:off x="9766" y="4725"/>
              <a:ext cx="1648" cy="1608"/>
            </a:xfrm>
            <a:custGeom>
              <a:avLst/>
              <a:gdLst>
                <a:gd name="T0" fmla="*/ 24 w 275"/>
                <a:gd name="T1" fmla="*/ 145 h 268"/>
                <a:gd name="T2" fmla="*/ 32 w 275"/>
                <a:gd name="T3" fmla="*/ 154 h 268"/>
                <a:gd name="T4" fmla="*/ 32 w 275"/>
                <a:gd name="T5" fmla="*/ 164 h 268"/>
                <a:gd name="T6" fmla="*/ 45 w 275"/>
                <a:gd name="T7" fmla="*/ 203 h 268"/>
                <a:gd name="T8" fmla="*/ 71 w 275"/>
                <a:gd name="T9" fmla="*/ 233 h 268"/>
                <a:gd name="T10" fmla="*/ 105 w 275"/>
                <a:gd name="T11" fmla="*/ 251 h 268"/>
                <a:gd name="T12" fmla="*/ 141 w 275"/>
                <a:gd name="T13" fmla="*/ 257 h 268"/>
                <a:gd name="T14" fmla="*/ 218 w 275"/>
                <a:gd name="T15" fmla="*/ 231 h 268"/>
                <a:gd name="T16" fmla="*/ 264 w 275"/>
                <a:gd name="T17" fmla="*/ 162 h 268"/>
                <a:gd name="T18" fmla="*/ 251 w 275"/>
                <a:gd name="T19" fmla="*/ 75 h 268"/>
                <a:gd name="T20" fmla="*/ 179 w 275"/>
                <a:gd name="T21" fmla="*/ 16 h 268"/>
                <a:gd name="T22" fmla="*/ 118 w 275"/>
                <a:gd name="T23" fmla="*/ 10 h 268"/>
                <a:gd name="T24" fmla="*/ 60 w 275"/>
                <a:gd name="T25" fmla="*/ 34 h 268"/>
                <a:gd name="T26" fmla="*/ 19 w 275"/>
                <a:gd name="T27" fmla="*/ 83 h 268"/>
                <a:gd name="T28" fmla="*/ 6 w 275"/>
                <a:gd name="T29" fmla="*/ 145 h 268"/>
                <a:gd name="T30" fmla="*/ 0 w 275"/>
                <a:gd name="T31" fmla="*/ 133 h 268"/>
                <a:gd name="T32" fmla="*/ 1 w 275"/>
                <a:gd name="T33" fmla="*/ 125 h 268"/>
                <a:gd name="T34" fmla="*/ 2 w 275"/>
                <a:gd name="T35" fmla="*/ 118 h 268"/>
                <a:gd name="T36" fmla="*/ 4 w 275"/>
                <a:gd name="T37" fmla="*/ 109 h 268"/>
                <a:gd name="T38" fmla="*/ 5 w 275"/>
                <a:gd name="T39" fmla="*/ 101 h 268"/>
                <a:gd name="T40" fmla="*/ 11 w 275"/>
                <a:gd name="T41" fmla="*/ 85 h 268"/>
                <a:gd name="T42" fmla="*/ 18 w 275"/>
                <a:gd name="T43" fmla="*/ 70 h 268"/>
                <a:gd name="T44" fmla="*/ 27 w 275"/>
                <a:gd name="T45" fmla="*/ 56 h 268"/>
                <a:gd name="T46" fmla="*/ 80 w 275"/>
                <a:gd name="T47" fmla="*/ 13 h 268"/>
                <a:gd name="T48" fmla="*/ 146 w 275"/>
                <a:gd name="T49" fmla="*/ 1 h 268"/>
                <a:gd name="T50" fmla="*/ 205 w 275"/>
                <a:gd name="T51" fmla="*/ 20 h 268"/>
                <a:gd name="T52" fmla="*/ 242 w 275"/>
                <a:gd name="T53" fmla="*/ 49 h 268"/>
                <a:gd name="T54" fmla="*/ 267 w 275"/>
                <a:gd name="T55" fmla="*/ 89 h 268"/>
                <a:gd name="T56" fmla="*/ 275 w 275"/>
                <a:gd name="T57" fmla="*/ 132 h 268"/>
                <a:gd name="T58" fmla="*/ 268 w 275"/>
                <a:gd name="T59" fmla="*/ 176 h 268"/>
                <a:gd name="T60" fmla="*/ 215 w 275"/>
                <a:gd name="T61" fmla="*/ 244 h 268"/>
                <a:gd name="T62" fmla="*/ 134 w 275"/>
                <a:gd name="T63" fmla="*/ 266 h 268"/>
                <a:gd name="T64" fmla="*/ 91 w 275"/>
                <a:gd name="T65" fmla="*/ 254 h 268"/>
                <a:gd name="T66" fmla="*/ 53 w 275"/>
                <a:gd name="T67" fmla="*/ 227 h 268"/>
                <a:gd name="T68" fmla="*/ 33 w 275"/>
                <a:gd name="T69" fmla="*/ 200 h 268"/>
                <a:gd name="T70" fmla="*/ 26 w 275"/>
                <a:gd name="T71" fmla="*/ 184 h 268"/>
                <a:gd name="T72" fmla="*/ 24 w 275"/>
                <a:gd name="T73" fmla="*/ 175 h 268"/>
                <a:gd name="T74" fmla="*/ 23 w 275"/>
                <a:gd name="T75" fmla="*/ 171 h 268"/>
                <a:gd name="T76" fmla="*/ 22 w 275"/>
                <a:gd name="T77" fmla="*/ 166 h 268"/>
                <a:gd name="T78" fmla="*/ 21 w 275"/>
                <a:gd name="T79" fmla="*/ 161 h 268"/>
                <a:gd name="T80" fmla="*/ 20 w 275"/>
                <a:gd name="T81" fmla="*/ 158 h 268"/>
                <a:gd name="T82" fmla="*/ 20 w 275"/>
                <a:gd name="T83" fmla="*/ 155 h 268"/>
                <a:gd name="T84" fmla="*/ 24 w 275"/>
                <a:gd name="T85" fmla="*/ 14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 h="268">
                  <a:moveTo>
                    <a:pt x="24" y="145"/>
                  </a:moveTo>
                  <a:cubicBezTo>
                    <a:pt x="30" y="147"/>
                    <a:pt x="32" y="150"/>
                    <a:pt x="32" y="154"/>
                  </a:cubicBezTo>
                  <a:cubicBezTo>
                    <a:pt x="32" y="157"/>
                    <a:pt x="31" y="161"/>
                    <a:pt x="32" y="164"/>
                  </a:cubicBezTo>
                  <a:cubicBezTo>
                    <a:pt x="33" y="178"/>
                    <a:pt x="38" y="191"/>
                    <a:pt x="45" y="203"/>
                  </a:cubicBezTo>
                  <a:cubicBezTo>
                    <a:pt x="51" y="214"/>
                    <a:pt x="60" y="225"/>
                    <a:pt x="71" y="233"/>
                  </a:cubicBezTo>
                  <a:cubicBezTo>
                    <a:pt x="81" y="241"/>
                    <a:pt x="92" y="247"/>
                    <a:pt x="105" y="251"/>
                  </a:cubicBezTo>
                  <a:cubicBezTo>
                    <a:pt x="117" y="255"/>
                    <a:pt x="129" y="257"/>
                    <a:pt x="141" y="257"/>
                  </a:cubicBezTo>
                  <a:cubicBezTo>
                    <a:pt x="169" y="256"/>
                    <a:pt x="196" y="248"/>
                    <a:pt x="218" y="231"/>
                  </a:cubicBezTo>
                  <a:cubicBezTo>
                    <a:pt x="241" y="215"/>
                    <a:pt x="258" y="191"/>
                    <a:pt x="264" y="162"/>
                  </a:cubicBezTo>
                  <a:cubicBezTo>
                    <a:pt x="270" y="134"/>
                    <a:pt x="267" y="102"/>
                    <a:pt x="251" y="75"/>
                  </a:cubicBezTo>
                  <a:cubicBezTo>
                    <a:pt x="237" y="48"/>
                    <a:pt x="211" y="26"/>
                    <a:pt x="179" y="16"/>
                  </a:cubicBezTo>
                  <a:cubicBezTo>
                    <a:pt x="160" y="9"/>
                    <a:pt x="139" y="7"/>
                    <a:pt x="118" y="10"/>
                  </a:cubicBezTo>
                  <a:cubicBezTo>
                    <a:pt x="98" y="13"/>
                    <a:pt x="78" y="21"/>
                    <a:pt x="60" y="34"/>
                  </a:cubicBezTo>
                  <a:cubicBezTo>
                    <a:pt x="43" y="46"/>
                    <a:pt x="28" y="63"/>
                    <a:pt x="19" y="83"/>
                  </a:cubicBezTo>
                  <a:cubicBezTo>
                    <a:pt x="9" y="102"/>
                    <a:pt x="5" y="124"/>
                    <a:pt x="6" y="145"/>
                  </a:cubicBezTo>
                  <a:cubicBezTo>
                    <a:pt x="2" y="143"/>
                    <a:pt x="0" y="138"/>
                    <a:pt x="0" y="133"/>
                  </a:cubicBezTo>
                  <a:cubicBezTo>
                    <a:pt x="0" y="130"/>
                    <a:pt x="1" y="127"/>
                    <a:pt x="1" y="125"/>
                  </a:cubicBezTo>
                  <a:cubicBezTo>
                    <a:pt x="2" y="122"/>
                    <a:pt x="2" y="120"/>
                    <a:pt x="2" y="118"/>
                  </a:cubicBezTo>
                  <a:cubicBezTo>
                    <a:pt x="3" y="115"/>
                    <a:pt x="3" y="112"/>
                    <a:pt x="4" y="109"/>
                  </a:cubicBezTo>
                  <a:cubicBezTo>
                    <a:pt x="4" y="107"/>
                    <a:pt x="5" y="104"/>
                    <a:pt x="5" y="101"/>
                  </a:cubicBezTo>
                  <a:cubicBezTo>
                    <a:pt x="7" y="96"/>
                    <a:pt x="9" y="91"/>
                    <a:pt x="11" y="85"/>
                  </a:cubicBezTo>
                  <a:cubicBezTo>
                    <a:pt x="13" y="80"/>
                    <a:pt x="15" y="75"/>
                    <a:pt x="18" y="70"/>
                  </a:cubicBezTo>
                  <a:cubicBezTo>
                    <a:pt x="21" y="65"/>
                    <a:pt x="24" y="60"/>
                    <a:pt x="27" y="56"/>
                  </a:cubicBezTo>
                  <a:cubicBezTo>
                    <a:pt x="41" y="37"/>
                    <a:pt x="59" y="22"/>
                    <a:pt x="80" y="13"/>
                  </a:cubicBezTo>
                  <a:cubicBezTo>
                    <a:pt x="101" y="4"/>
                    <a:pt x="124" y="0"/>
                    <a:pt x="146" y="1"/>
                  </a:cubicBezTo>
                  <a:cubicBezTo>
                    <a:pt x="167" y="3"/>
                    <a:pt x="188" y="9"/>
                    <a:pt x="205" y="20"/>
                  </a:cubicBezTo>
                  <a:cubicBezTo>
                    <a:pt x="219" y="28"/>
                    <a:pt x="232" y="38"/>
                    <a:pt x="242" y="49"/>
                  </a:cubicBezTo>
                  <a:cubicBezTo>
                    <a:pt x="253" y="61"/>
                    <a:pt x="262" y="74"/>
                    <a:pt x="267" y="89"/>
                  </a:cubicBezTo>
                  <a:cubicBezTo>
                    <a:pt x="272" y="103"/>
                    <a:pt x="275" y="118"/>
                    <a:pt x="275" y="132"/>
                  </a:cubicBezTo>
                  <a:cubicBezTo>
                    <a:pt x="275" y="147"/>
                    <a:pt x="273" y="162"/>
                    <a:pt x="268" y="176"/>
                  </a:cubicBezTo>
                  <a:cubicBezTo>
                    <a:pt x="259" y="204"/>
                    <a:pt x="240" y="228"/>
                    <a:pt x="215" y="244"/>
                  </a:cubicBezTo>
                  <a:cubicBezTo>
                    <a:pt x="192" y="259"/>
                    <a:pt x="164" y="268"/>
                    <a:pt x="134" y="266"/>
                  </a:cubicBezTo>
                  <a:cubicBezTo>
                    <a:pt x="119" y="265"/>
                    <a:pt x="105" y="261"/>
                    <a:pt x="91" y="254"/>
                  </a:cubicBezTo>
                  <a:cubicBezTo>
                    <a:pt x="77" y="248"/>
                    <a:pt x="64" y="239"/>
                    <a:pt x="53" y="227"/>
                  </a:cubicBezTo>
                  <a:cubicBezTo>
                    <a:pt x="45" y="219"/>
                    <a:pt x="38" y="210"/>
                    <a:pt x="33" y="200"/>
                  </a:cubicBezTo>
                  <a:cubicBezTo>
                    <a:pt x="30" y="195"/>
                    <a:pt x="28" y="189"/>
                    <a:pt x="26" y="184"/>
                  </a:cubicBezTo>
                  <a:cubicBezTo>
                    <a:pt x="25" y="181"/>
                    <a:pt x="25" y="178"/>
                    <a:pt x="24" y="175"/>
                  </a:cubicBezTo>
                  <a:cubicBezTo>
                    <a:pt x="23" y="174"/>
                    <a:pt x="23" y="172"/>
                    <a:pt x="23" y="171"/>
                  </a:cubicBezTo>
                  <a:cubicBezTo>
                    <a:pt x="22" y="169"/>
                    <a:pt x="22" y="168"/>
                    <a:pt x="22" y="166"/>
                  </a:cubicBezTo>
                  <a:cubicBezTo>
                    <a:pt x="22" y="165"/>
                    <a:pt x="21" y="163"/>
                    <a:pt x="21" y="161"/>
                  </a:cubicBezTo>
                  <a:cubicBezTo>
                    <a:pt x="20" y="160"/>
                    <a:pt x="20" y="159"/>
                    <a:pt x="20" y="158"/>
                  </a:cubicBezTo>
                  <a:cubicBezTo>
                    <a:pt x="20" y="157"/>
                    <a:pt x="20" y="156"/>
                    <a:pt x="20" y="155"/>
                  </a:cubicBezTo>
                  <a:cubicBezTo>
                    <a:pt x="20" y="151"/>
                    <a:pt x="21" y="148"/>
                    <a:pt x="24" y="145"/>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sp>
          <p:nvSpPr>
            <p:cNvPr id="92" name="稻壳儿春秋广告/盗版必究        原创来源：http://chn.docer.com/works?userid=199329941#!/work_time"/>
            <p:cNvSpPr>
              <a:spLocks noChangeArrowheads="1"/>
            </p:cNvSpPr>
            <p:nvPr>
              <p:custDataLst>
                <p:tags r:id="rId4"/>
              </p:custDataLst>
            </p:nvPr>
          </p:nvSpPr>
          <p:spPr bwMode="auto">
            <a:xfrm>
              <a:off x="10045" y="5068"/>
              <a:ext cx="1088" cy="919"/>
            </a:xfrm>
            <a:prstGeom prst="rect">
              <a:avLst/>
            </a:prstGeom>
            <a:noFill/>
          </p:spPr>
          <p:txBody>
            <a:bodyPr wrap="square">
              <a:spAutoFit/>
            </a:bodyPr>
            <a:lstStyle/>
            <a:p>
              <a:pPr algn="ctr">
                <a:spcBef>
                  <a:spcPct val="0"/>
                </a:spcBef>
              </a:pPr>
              <a:r>
                <a:rPr lang="zh-CN" altLang="en-US" sz="3200" dirty="0">
                  <a:solidFill>
                    <a:schemeClr val="dk1"/>
                  </a:solidFill>
                  <a:latin typeface="Times New Roman" panose="02020603050405020304" charset="0"/>
                  <a:ea typeface="汉仪中宋简" panose="02010600000101010101" charset="-122"/>
                  <a:cs typeface="851tegakizatsu" panose="02000600000000000000" pitchFamily="2" charset="-122"/>
                  <a:sym typeface="Calibri" panose="020F0502020204030204" pitchFamily="34" charset="0"/>
                </a:rPr>
                <a:t>贰</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58967" y="0"/>
            <a:ext cx="1366595" cy="3534038"/>
            <a:chOff x="3234663" y="0"/>
            <a:chExt cx="1232517" cy="3187309"/>
          </a:xfrm>
        </p:grpSpPr>
        <p:sp>
          <p:nvSpPr>
            <p:cNvPr id="68" name="稻壳儿春秋广告/盗版必究        原创来源：http://chn.docer.com/works?userid=199329941#!/work_time"/>
            <p:cNvSpPr/>
            <p:nvPr>
              <p:custDataLst>
                <p:tags r:id="rId5"/>
              </p:custDataLst>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55" name="稻壳儿春秋广告/盗版必究        原创来源：http://chn.docer.com/works?userid=199329941#!/work_tim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34663" y="1710131"/>
              <a:ext cx="1232517" cy="1477178"/>
            </a:xfrm>
            <a:prstGeom prst="rect">
              <a:avLst/>
            </a:prstGeom>
          </p:spPr>
        </p:pic>
      </p:grpSp>
      <p:grpSp>
        <p:nvGrpSpPr>
          <p:cNvPr id="3" name="组合 2"/>
          <p:cNvGrpSpPr/>
          <p:nvPr/>
        </p:nvGrpSpPr>
        <p:grpSpPr>
          <a:xfrm>
            <a:off x="3151566" y="-1"/>
            <a:ext cx="1829331" cy="5288499"/>
            <a:chOff x="5194943" y="0"/>
            <a:chExt cx="1649852" cy="4769635"/>
          </a:xfrm>
        </p:grpSpPr>
        <p:sp>
          <p:nvSpPr>
            <p:cNvPr id="67" name="稻壳儿春秋广告/盗版必究        原创来源：http://chn.docer.com/works?userid=199329941#!/work_time60"/>
            <p:cNvSpPr/>
            <p:nvPr>
              <p:custDataLst>
                <p:tags r:id="rId4"/>
              </p:custDataLst>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69" name="稻壳儿春秋广告/盗版必究        原创来源：http://chn.docer.com/works?userid=199329941#!/work_tim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94943" y="2792277"/>
              <a:ext cx="1649852" cy="1977358"/>
            </a:xfrm>
            <a:prstGeom prst="rect">
              <a:avLst/>
            </a:prstGeom>
          </p:spPr>
        </p:pic>
      </p:grpSp>
      <p:grpSp>
        <p:nvGrpSpPr>
          <p:cNvPr id="4" name="组合 3"/>
          <p:cNvGrpSpPr/>
          <p:nvPr/>
        </p:nvGrpSpPr>
        <p:grpSpPr>
          <a:xfrm>
            <a:off x="5370440" y="0"/>
            <a:ext cx="1385959" cy="2526488"/>
            <a:chOff x="7456573" y="0"/>
            <a:chExt cx="1249981" cy="2278610"/>
          </a:xfrm>
        </p:grpSpPr>
        <p:sp>
          <p:nvSpPr>
            <p:cNvPr id="66" name="稻壳儿春秋广告/盗版必究        原创来源：http://chn.docer.com/works?userid=199329941#!/work_time"/>
            <p:cNvSpPr/>
            <p:nvPr>
              <p:custDataLst>
                <p:tags r:id="rId3"/>
              </p:custDataLst>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70" name="稻壳儿春秋广告/盗版必究        原创来源：http://chn.docer.com/works?userid=199329941#!/work_time"/>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78" name="稻壳儿春秋广告/盗版必究        原创来源：http://chn.docer.com/works?userid=199329941#!/work_time"/>
          <p:cNvSpPr txBox="1"/>
          <p:nvPr>
            <p:custDataLst>
              <p:tags r:id="rId1"/>
            </p:custDataLst>
          </p:nvPr>
        </p:nvSpPr>
        <p:spPr>
          <a:xfrm flipH="1">
            <a:off x="6157595" y="5563235"/>
            <a:ext cx="5339715"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200" i="0" u="none" strike="noStrike" kern="1200" cap="none" spc="0" normalizeH="0" baseline="0" noProof="0" dirty="0">
                <a:ln>
                  <a:noFill/>
                </a:ln>
                <a:solidFill>
                  <a:schemeClr val="dk1"/>
                </a:solidFill>
                <a:effectLst/>
                <a:uLnTx/>
                <a:uFillTx/>
                <a:latin typeface="Times New Roman" panose="02020603050405020304" charset="0"/>
                <a:ea typeface="汉仪中宋简" panose="02010600000101010101" charset="-122"/>
                <a:cs typeface="851tegakizatsu" panose="02000600000000000000" pitchFamily="2" charset="-122"/>
              </a:rPr>
              <a:t>利用</a:t>
            </a:r>
            <a:r>
              <a:rPr kumimoji="0" lang="en-US" altLang="zh-CN" sz="1200" i="0" u="none" strike="noStrike" kern="1200" cap="none" spc="0" normalizeH="0" baseline="0" noProof="0" dirty="0">
                <a:ln>
                  <a:noFill/>
                </a:ln>
                <a:solidFill>
                  <a:schemeClr val="dk1"/>
                </a:solidFill>
                <a:effectLst/>
                <a:uLnTx/>
                <a:uFillTx/>
                <a:latin typeface="Times New Roman" panose="02020603050405020304" charset="0"/>
                <a:ea typeface="汉仪中宋简" panose="02010600000101010101" charset="-122"/>
                <a:cs typeface="851tegakizatsu" panose="02000600000000000000" pitchFamily="2" charset="-122"/>
              </a:rPr>
              <a:t>python</a:t>
            </a:r>
            <a:r>
              <a:rPr kumimoji="0" lang="zh-CN" altLang="en-US" sz="1200" i="0" u="none" strike="noStrike" kern="1200" cap="none" spc="0" normalizeH="0" baseline="0" noProof="0" dirty="0">
                <a:ln>
                  <a:noFill/>
                </a:ln>
                <a:solidFill>
                  <a:schemeClr val="dk1"/>
                </a:solidFill>
                <a:effectLst/>
                <a:uLnTx/>
                <a:uFillTx/>
                <a:latin typeface="Times New Roman" panose="02020603050405020304" charset="0"/>
                <a:ea typeface="汉仪中宋简" panose="02010600000101010101" charset="-122"/>
                <a:cs typeface="851tegakizatsu" panose="02000600000000000000" pitchFamily="2" charset="-122"/>
              </a:rPr>
              <a:t>读取文件，可以让我们处理表格信息，比如处理学生成绩信息。</a:t>
            </a:r>
          </a:p>
        </p:txBody>
      </p:sp>
      <p:sp>
        <p:nvSpPr>
          <p:cNvPr id="79" name="稻壳儿春秋广告/盗版必究        原创来源：http://chn.docer.com/works?userid=199329941#!/work_time"/>
          <p:cNvSpPr txBox="1"/>
          <p:nvPr/>
        </p:nvSpPr>
        <p:spPr>
          <a:xfrm flipH="1">
            <a:off x="8315399" y="4010423"/>
            <a:ext cx="3181276" cy="1383665"/>
          </a:xfrm>
          <a:prstGeom prst="rect">
            <a:avLst/>
          </a:prstGeom>
          <a:noFill/>
        </p:spPr>
        <p:txBody>
          <a:bodyPr wrap="square" rtlCol="0">
            <a:spAutoFit/>
          </a:bodyPr>
          <a:lstStyle/>
          <a:p>
            <a:pPr lvl="0" algn="r">
              <a:defRPr/>
            </a:pPr>
            <a:r>
              <a:rPr lang="en-US" altLang="zh-CN"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Python </a:t>
            </a:r>
            <a:r>
              <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文件读取</a:t>
            </a:r>
          </a:p>
          <a:p>
            <a:pPr lvl="0" algn="r">
              <a:defRPr/>
            </a:pPr>
            <a:r>
              <a:rPr lang="en-US" altLang="zh-CN"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&amp;</a:t>
            </a:r>
          </a:p>
          <a:p>
            <a:pPr lvl="0" algn="r">
              <a:defRPr/>
            </a:pPr>
            <a:r>
              <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简单数据处理</a:t>
            </a:r>
          </a:p>
        </p:txBody>
      </p:sp>
      <p:sp>
        <p:nvSpPr>
          <p:cNvPr id="80" name="稻壳儿春秋广告/盗版必究        原创来源：http://chn.docer.com/works?userid=199329941#!/work_time"/>
          <p:cNvSpPr txBox="1"/>
          <p:nvPr>
            <p:custDataLst>
              <p:tags r:id="rId2"/>
            </p:custDataLst>
          </p:nvPr>
        </p:nvSpPr>
        <p:spPr>
          <a:xfrm flipH="1">
            <a:off x="8315398" y="3222741"/>
            <a:ext cx="3181277" cy="70675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altLang="zh-CN" sz="4000" i="0" u="none" strike="noStrike" kern="1200" cap="none" spc="0" normalizeH="0" baseline="0" noProof="0" dirty="0">
                <a:ln>
                  <a:noFill/>
                </a:ln>
                <a:solidFill>
                  <a:schemeClr val="dk1"/>
                </a:solidFill>
                <a:effectLst/>
                <a:uLnTx/>
                <a:uFillTx/>
                <a:latin typeface="Times New Roman" panose="02020603050405020304" charset="0"/>
                <a:ea typeface="汉仪中宋简" panose="02010600000101010101" charset="-122"/>
                <a:cs typeface="851tegakizatsu" panose="02000600000000000000" pitchFamily="2" charset="-122"/>
              </a:rPr>
              <a:t>Part 01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custDataLst>
                <p:tags r:id="rId45"/>
              </p:custDataLst>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55" name="稻壳儿春秋广告/盗版必究        原创来源：http://chn.docer.com/works?userid=199329941#!/work_time"/>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custDataLst>
                <p:tags r:id="rId44"/>
              </p:custDataLst>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69" name="稻壳儿春秋广告/盗版必究        原创来源：http://chn.docer.com/works?userid=199329941#!/work_time"/>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custDataLst>
                <p:tags r:id="rId43"/>
              </p:custDataLst>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70" name="稻壳儿春秋广告/盗版必究        原创来源：http://chn.docer.com/works?userid=199329941#!/work_time"/>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5293360" y="348548"/>
            <a:ext cx="1605280" cy="521970"/>
          </a:xfrm>
          <a:prstGeom prst="rect">
            <a:avLst/>
          </a:prstGeom>
          <a:noFill/>
        </p:spPr>
        <p:txBody>
          <a:bodyPr wrap="none" rtlCol="0">
            <a:spAutoFit/>
          </a:bodyPr>
          <a:lstStyle/>
          <a:p>
            <a:pPr algn="ctr"/>
            <a:r>
              <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学习目标</a:t>
            </a:r>
          </a:p>
        </p:txBody>
      </p:sp>
      <p:sp>
        <p:nvSpPr>
          <p:cNvPr id="14" name="稻壳儿春秋广告/盗版必究        原创来源：http://chn.docer.com/works?userid=199329941#!/work_time"/>
          <p:cNvSpPr/>
          <p:nvPr>
            <p:custDataLst>
              <p:tags r:id="rId1"/>
            </p:custDataLst>
          </p:nvPr>
        </p:nvSpPr>
        <p:spPr>
          <a:xfrm>
            <a:off x="4626928" y="871768"/>
            <a:ext cx="2938145" cy="306705"/>
          </a:xfrm>
          <a:prstGeom prst="rect">
            <a:avLst/>
          </a:prstGeom>
          <a:effectLst/>
        </p:spPr>
        <p:txBody>
          <a:bodyPr wrap="none">
            <a:spAutoFit/>
          </a:bodyPr>
          <a:lstStyle/>
          <a:p>
            <a:pPr algn="ctr">
              <a:spcBef>
                <a:spcPct val="0"/>
              </a:spcBef>
            </a:pPr>
            <a:r>
              <a:rPr lang="en-US" altLang="zh-CN" sz="1400" dirty="0">
                <a:solidFill>
                  <a:schemeClr val="dk1"/>
                </a:solidFill>
                <a:latin typeface="Times New Roman" panose="02020603050405020304" charset="0"/>
                <a:ea typeface="汉仪长宋简" panose="02010600000101010101" charset="-122"/>
                <a:cs typeface="851tegakizatsu" panose="02000600000000000000" pitchFamily="2" charset="-122"/>
              </a:rPr>
              <a:t>Chun </a:t>
            </a:r>
            <a:r>
              <a:rPr lang="en-US" altLang="zh-CN" sz="1400" dirty="0" err="1">
                <a:solidFill>
                  <a:schemeClr val="dk1"/>
                </a:solidFill>
                <a:latin typeface="Times New Roman" panose="02020603050405020304" charset="0"/>
                <a:ea typeface="汉仪长宋简" panose="02010600000101010101" charset="-122"/>
                <a:cs typeface="851tegakizatsu" panose="02000600000000000000" pitchFamily="2" charset="-122"/>
              </a:rPr>
              <a:t>Qiu</a:t>
            </a:r>
            <a:r>
              <a:rPr lang="en-US" altLang="zh-CN" sz="1400" dirty="0">
                <a:solidFill>
                  <a:schemeClr val="dk1"/>
                </a:solidFill>
                <a:latin typeface="Times New Roman" panose="02020603050405020304" charset="0"/>
                <a:ea typeface="汉仪长宋简" panose="02010600000101010101" charset="-122"/>
                <a:cs typeface="851tegakizatsu" panose="02000600000000000000" pitchFamily="2" charset="-122"/>
              </a:rPr>
              <a:t> Advertising Original Design</a:t>
            </a:r>
          </a:p>
        </p:txBody>
      </p:sp>
      <p:grpSp>
        <p:nvGrpSpPr>
          <p:cNvPr id="7" name="组合 6"/>
          <p:cNvGrpSpPr/>
          <p:nvPr/>
        </p:nvGrpSpPr>
        <p:grpSpPr>
          <a:xfrm>
            <a:off x="6464172" y="4638676"/>
            <a:ext cx="5158868" cy="1451610"/>
            <a:chOff x="10656" y="6911"/>
            <a:chExt cx="8124" cy="2286"/>
          </a:xfrm>
        </p:grpSpPr>
        <p:sp>
          <p:nvSpPr>
            <p:cNvPr id="34" name="Freeform 5"/>
            <p:cNvSpPr/>
            <p:nvPr>
              <p:custDataLst>
                <p:tags r:id="rId28"/>
              </p:custDataLst>
            </p:nvPr>
          </p:nvSpPr>
          <p:spPr bwMode="auto">
            <a:xfrm>
              <a:off x="10656" y="7065"/>
              <a:ext cx="1734" cy="1706"/>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sp>
          <p:nvSpPr>
            <p:cNvPr id="35" name="稻壳儿春秋广告/盗版必究        原创来源：http://chn.docer.com/works?userid=199329941#!/work_time"/>
            <p:cNvSpPr txBox="1"/>
            <p:nvPr>
              <p:custDataLst>
                <p:tags r:id="rId29"/>
              </p:custDataLst>
            </p:nvPr>
          </p:nvSpPr>
          <p:spPr>
            <a:xfrm>
              <a:off x="13354" y="6911"/>
              <a:ext cx="5426" cy="628"/>
            </a:xfrm>
            <a:prstGeom prst="rect">
              <a:avLst/>
            </a:prstGeom>
            <a:noFill/>
          </p:spPr>
          <p:txBody>
            <a:bodyPr wrap="square" rtlCol="0">
              <a:spAutoFit/>
            </a:bodyPr>
            <a:lstStyle/>
            <a:p>
              <a:r>
                <a:rPr lang="en-US" altLang="zh-CN" sz="2000" dirty="0">
                  <a:solidFill>
                    <a:schemeClr val="accent1">
                      <a:lumMod val="75000"/>
                    </a:schemeClr>
                  </a:solidFill>
                  <a:latin typeface="Times New Roman" panose="02020603050405020304" charset="0"/>
                  <a:ea typeface="汉仪中宋简" panose="02010600000101010101" charset="-122"/>
                  <a:cs typeface="851tegakizatsu" panose="02000600000000000000" pitchFamily="2" charset="-122"/>
                </a:rPr>
                <a:t>4. </a:t>
              </a:r>
              <a:r>
                <a:rPr lang="zh-CN" altLang="en-US" sz="2000" dirty="0">
                  <a:solidFill>
                    <a:schemeClr val="accent1">
                      <a:lumMod val="75000"/>
                    </a:schemeClr>
                  </a:solidFill>
                  <a:latin typeface="Times New Roman" panose="02020603050405020304" charset="0"/>
                  <a:ea typeface="汉仪中宋简" panose="02010600000101010101" charset="-122"/>
                  <a:cs typeface="851tegakizatsu" panose="02000600000000000000" pitchFamily="2" charset="-122"/>
                </a:rPr>
                <a:t>给数据换个装</a:t>
              </a:r>
            </a:p>
          </p:txBody>
        </p:sp>
        <p:sp>
          <p:nvSpPr>
            <p:cNvPr id="36" name="稻壳儿春秋广告/盗版必究        原创来源：http://chn.docer.com/works?userid=199329941#!/work_time"/>
            <p:cNvSpPr txBox="1"/>
            <p:nvPr>
              <p:custDataLst>
                <p:tags r:id="rId30"/>
              </p:custDataLst>
            </p:nvPr>
          </p:nvSpPr>
          <p:spPr>
            <a:xfrm>
              <a:off x="13354" y="7527"/>
              <a:ext cx="4751" cy="1670"/>
            </a:xfrm>
            <a:prstGeom prst="rect">
              <a:avLst/>
            </a:prstGeom>
            <a:noFill/>
          </p:spPr>
          <p:txBody>
            <a:bodyPr wrap="square" rtlCol="0">
              <a:spAutoFit/>
            </a:bodyPr>
            <a:lstStyle/>
            <a:p>
              <a:pPr>
                <a:lnSpc>
                  <a:spcPct val="150000"/>
                </a:lnSpc>
              </a:pPr>
              <a:r>
                <a:rPr lang="zh-CN" altLang="en-US" sz="1400" dirty="0">
                  <a:solidFill>
                    <a:schemeClr val="dk1"/>
                  </a:solidFill>
                  <a:latin typeface="Times New Roman" panose="02020603050405020304" charset="0"/>
                  <a:ea typeface="汉仪中宋简" panose="02010600000101010101" charset="-122"/>
                  <a:cs typeface="851tegakizatsu" panose="02000600000000000000" pitchFamily="2" charset="-122"/>
                </a:rPr>
                <a:t>我们可以很好的处理数据，但是如何更好的展现数据，才能令人影响深刻呢？</a:t>
              </a:r>
            </a:p>
          </p:txBody>
        </p:sp>
        <p:grpSp>
          <p:nvGrpSpPr>
            <p:cNvPr id="37" name="组合 36"/>
            <p:cNvGrpSpPr/>
            <p:nvPr/>
          </p:nvGrpSpPr>
          <p:grpSpPr>
            <a:xfrm>
              <a:off x="11096" y="7491"/>
              <a:ext cx="852" cy="855"/>
              <a:chOff x="4854576" y="750889"/>
              <a:chExt cx="1082675" cy="1085850"/>
            </a:xfrm>
            <a:solidFill>
              <a:srgbClr val="434C69"/>
            </a:solidFill>
          </p:grpSpPr>
          <p:sp>
            <p:nvSpPr>
              <p:cNvPr id="38" name="稻壳儿春秋广告/盗版必究        原创来源：http://chn.docer.com/works?userid=199329941#!/work_time"/>
              <p:cNvSpPr>
                <a:spLocks noEditPoints="1"/>
              </p:cNvSpPr>
              <p:nvPr>
                <p:custDataLst>
                  <p:tags r:id="rId31"/>
                </p:custDataLst>
              </p:nvPr>
            </p:nvSpPr>
            <p:spPr bwMode="auto">
              <a:xfrm>
                <a:off x="5208588" y="1081089"/>
                <a:ext cx="447675" cy="400050"/>
              </a:xfrm>
              <a:custGeom>
                <a:avLst/>
                <a:gdLst>
                  <a:gd name="T0" fmla="*/ 68 w 175"/>
                  <a:gd name="T1" fmla="*/ 11 h 156"/>
                  <a:gd name="T2" fmla="*/ 2 w 175"/>
                  <a:gd name="T3" fmla="*/ 85 h 156"/>
                  <a:gd name="T4" fmla="*/ 77 w 175"/>
                  <a:gd name="T5" fmla="*/ 155 h 156"/>
                  <a:gd name="T6" fmla="*/ 68 w 175"/>
                  <a:gd name="T7" fmla="*/ 11 h 156"/>
                  <a:gd name="T8" fmla="*/ 77 w 175"/>
                  <a:gd name="T9" fmla="*/ 143 h 156"/>
                  <a:gd name="T10" fmla="*/ 14 w 175"/>
                  <a:gd name="T11" fmla="*/ 85 h 156"/>
                  <a:gd name="T12" fmla="*/ 68 w 175"/>
                  <a:gd name="T13" fmla="*/ 23 h 156"/>
                  <a:gd name="T14" fmla="*/ 77 w 175"/>
                  <a:gd name="T15" fmla="*/ 143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156">
                    <a:moveTo>
                      <a:pt x="68" y="11"/>
                    </a:moveTo>
                    <a:cubicBezTo>
                      <a:pt x="30" y="15"/>
                      <a:pt x="0" y="46"/>
                      <a:pt x="2" y="85"/>
                    </a:cubicBezTo>
                    <a:cubicBezTo>
                      <a:pt x="4" y="125"/>
                      <a:pt x="37" y="155"/>
                      <a:pt x="77" y="155"/>
                    </a:cubicBezTo>
                    <a:cubicBezTo>
                      <a:pt x="175" y="156"/>
                      <a:pt x="164" y="0"/>
                      <a:pt x="68" y="11"/>
                    </a:cubicBezTo>
                    <a:close/>
                    <a:moveTo>
                      <a:pt x="77" y="143"/>
                    </a:moveTo>
                    <a:cubicBezTo>
                      <a:pt x="44" y="143"/>
                      <a:pt x="16" y="118"/>
                      <a:pt x="14" y="85"/>
                    </a:cubicBezTo>
                    <a:cubicBezTo>
                      <a:pt x="12" y="53"/>
                      <a:pt x="37" y="26"/>
                      <a:pt x="68" y="23"/>
                    </a:cubicBezTo>
                    <a:cubicBezTo>
                      <a:pt x="149" y="14"/>
                      <a:pt x="159" y="143"/>
                      <a:pt x="77" y="1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endParaRPr>
              </a:p>
            </p:txBody>
          </p:sp>
          <p:sp>
            <p:nvSpPr>
              <p:cNvPr id="39" name="稻壳儿春秋广告/盗版必究        原创来源：http://chn.docer.com/works?userid=199329941#!/work_time"/>
              <p:cNvSpPr>
                <a:spLocks noEditPoints="1"/>
              </p:cNvSpPr>
              <p:nvPr>
                <p:custDataLst>
                  <p:tags r:id="rId32"/>
                </p:custDataLst>
              </p:nvPr>
            </p:nvSpPr>
            <p:spPr bwMode="auto">
              <a:xfrm>
                <a:off x="4854576" y="750889"/>
                <a:ext cx="1082675" cy="1085850"/>
              </a:xfrm>
              <a:custGeom>
                <a:avLst/>
                <a:gdLst>
                  <a:gd name="T0" fmla="*/ 413 w 423"/>
                  <a:gd name="T1" fmla="*/ 178 h 424"/>
                  <a:gd name="T2" fmla="*/ 362 w 423"/>
                  <a:gd name="T3" fmla="*/ 142 h 424"/>
                  <a:gd name="T4" fmla="*/ 378 w 423"/>
                  <a:gd name="T5" fmla="*/ 107 h 424"/>
                  <a:gd name="T6" fmla="*/ 361 w 423"/>
                  <a:gd name="T7" fmla="*/ 69 h 424"/>
                  <a:gd name="T8" fmla="*/ 299 w 423"/>
                  <a:gd name="T9" fmla="*/ 72 h 424"/>
                  <a:gd name="T10" fmla="*/ 253 w 423"/>
                  <a:gd name="T11" fmla="*/ 44 h 424"/>
                  <a:gd name="T12" fmla="*/ 208 w 423"/>
                  <a:gd name="T13" fmla="*/ 8 h 424"/>
                  <a:gd name="T14" fmla="*/ 172 w 423"/>
                  <a:gd name="T15" fmla="*/ 50 h 424"/>
                  <a:gd name="T16" fmla="*/ 127 w 423"/>
                  <a:gd name="T17" fmla="*/ 73 h 424"/>
                  <a:gd name="T18" fmla="*/ 57 w 423"/>
                  <a:gd name="T19" fmla="*/ 79 h 424"/>
                  <a:gd name="T20" fmla="*/ 50 w 423"/>
                  <a:gd name="T21" fmla="*/ 174 h 424"/>
                  <a:gd name="T22" fmla="*/ 5 w 423"/>
                  <a:gd name="T23" fmla="*/ 224 h 424"/>
                  <a:gd name="T24" fmla="*/ 53 w 423"/>
                  <a:gd name="T25" fmla="*/ 254 h 424"/>
                  <a:gd name="T26" fmla="*/ 68 w 423"/>
                  <a:gd name="T27" fmla="*/ 296 h 424"/>
                  <a:gd name="T28" fmla="*/ 44 w 423"/>
                  <a:gd name="T29" fmla="*/ 333 h 424"/>
                  <a:gd name="T30" fmla="*/ 128 w 423"/>
                  <a:gd name="T31" fmla="*/ 356 h 424"/>
                  <a:gd name="T32" fmla="*/ 177 w 423"/>
                  <a:gd name="T33" fmla="*/ 416 h 424"/>
                  <a:gd name="T34" fmla="*/ 240 w 423"/>
                  <a:gd name="T35" fmla="*/ 420 h 424"/>
                  <a:gd name="T36" fmla="*/ 250 w 423"/>
                  <a:gd name="T37" fmla="*/ 377 h 424"/>
                  <a:gd name="T38" fmla="*/ 308 w 423"/>
                  <a:gd name="T39" fmla="*/ 359 h 424"/>
                  <a:gd name="T40" fmla="*/ 376 w 423"/>
                  <a:gd name="T41" fmla="*/ 343 h 424"/>
                  <a:gd name="T42" fmla="*/ 359 w 423"/>
                  <a:gd name="T43" fmla="*/ 290 h 424"/>
                  <a:gd name="T44" fmla="*/ 413 w 423"/>
                  <a:gd name="T45" fmla="*/ 250 h 424"/>
                  <a:gd name="T46" fmla="*/ 400 w 423"/>
                  <a:gd name="T47" fmla="*/ 240 h 424"/>
                  <a:gd name="T48" fmla="*/ 363 w 423"/>
                  <a:gd name="T49" fmla="*/ 242 h 424"/>
                  <a:gd name="T50" fmla="*/ 342 w 423"/>
                  <a:gd name="T51" fmla="*/ 293 h 424"/>
                  <a:gd name="T52" fmla="*/ 366 w 423"/>
                  <a:gd name="T53" fmla="*/ 329 h 424"/>
                  <a:gd name="T54" fmla="*/ 337 w 423"/>
                  <a:gd name="T55" fmla="*/ 366 h 424"/>
                  <a:gd name="T56" fmla="*/ 302 w 423"/>
                  <a:gd name="T57" fmla="*/ 340 h 424"/>
                  <a:gd name="T58" fmla="*/ 243 w 423"/>
                  <a:gd name="T59" fmla="*/ 363 h 424"/>
                  <a:gd name="T60" fmla="*/ 240 w 423"/>
                  <a:gd name="T61" fmla="*/ 390 h 424"/>
                  <a:gd name="T62" fmla="*/ 186 w 423"/>
                  <a:gd name="T63" fmla="*/ 394 h 424"/>
                  <a:gd name="T64" fmla="*/ 181 w 423"/>
                  <a:gd name="T65" fmla="*/ 363 h 424"/>
                  <a:gd name="T66" fmla="*/ 129 w 423"/>
                  <a:gd name="T67" fmla="*/ 342 h 424"/>
                  <a:gd name="T68" fmla="*/ 101 w 423"/>
                  <a:gd name="T69" fmla="*/ 364 h 424"/>
                  <a:gd name="T70" fmla="*/ 58 w 423"/>
                  <a:gd name="T71" fmla="*/ 325 h 424"/>
                  <a:gd name="T72" fmla="*/ 80 w 423"/>
                  <a:gd name="T73" fmla="*/ 293 h 424"/>
                  <a:gd name="T74" fmla="*/ 63 w 423"/>
                  <a:gd name="T75" fmla="*/ 246 h 424"/>
                  <a:gd name="T76" fmla="*/ 38 w 423"/>
                  <a:gd name="T77" fmla="*/ 243 h 424"/>
                  <a:gd name="T78" fmla="*/ 17 w 423"/>
                  <a:gd name="T79" fmla="*/ 202 h 424"/>
                  <a:gd name="T80" fmla="*/ 53 w 423"/>
                  <a:gd name="T81" fmla="*/ 186 h 424"/>
                  <a:gd name="T82" fmla="*/ 85 w 423"/>
                  <a:gd name="T83" fmla="*/ 130 h 424"/>
                  <a:gd name="T84" fmla="*/ 65 w 423"/>
                  <a:gd name="T85" fmla="*/ 88 h 424"/>
                  <a:gd name="T86" fmla="*/ 120 w 423"/>
                  <a:gd name="T87" fmla="*/ 84 h 424"/>
                  <a:gd name="T88" fmla="*/ 170 w 423"/>
                  <a:gd name="T89" fmla="*/ 67 h 424"/>
                  <a:gd name="T90" fmla="*/ 184 w 423"/>
                  <a:gd name="T91" fmla="*/ 47 h 424"/>
                  <a:gd name="T92" fmla="*/ 205 w 423"/>
                  <a:gd name="T93" fmla="*/ 20 h 424"/>
                  <a:gd name="T94" fmla="*/ 238 w 423"/>
                  <a:gd name="T95" fmla="*/ 22 h 424"/>
                  <a:gd name="T96" fmla="*/ 242 w 423"/>
                  <a:gd name="T97" fmla="*/ 58 h 424"/>
                  <a:gd name="T98" fmla="*/ 296 w 423"/>
                  <a:gd name="T99" fmla="*/ 85 h 424"/>
                  <a:gd name="T100" fmla="*/ 305 w 423"/>
                  <a:gd name="T101" fmla="*/ 84 h 424"/>
                  <a:gd name="T102" fmla="*/ 350 w 423"/>
                  <a:gd name="T103" fmla="*/ 75 h 424"/>
                  <a:gd name="T104" fmla="*/ 346 w 423"/>
                  <a:gd name="T105" fmla="*/ 118 h 424"/>
                  <a:gd name="T106" fmla="*/ 352 w 423"/>
                  <a:gd name="T107" fmla="*/ 151 h 424"/>
                  <a:gd name="T108" fmla="*/ 366 w 423"/>
                  <a:gd name="T109" fmla="*/ 184 h 424"/>
                  <a:gd name="T110" fmla="*/ 407 w 423"/>
                  <a:gd name="T111" fmla="*/ 21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3" h="424">
                    <a:moveTo>
                      <a:pt x="419" y="216"/>
                    </a:moveTo>
                    <a:cubicBezTo>
                      <a:pt x="419" y="206"/>
                      <a:pt x="422" y="186"/>
                      <a:pt x="413" y="178"/>
                    </a:cubicBezTo>
                    <a:cubicBezTo>
                      <a:pt x="405" y="171"/>
                      <a:pt x="384" y="172"/>
                      <a:pt x="371" y="172"/>
                    </a:cubicBezTo>
                    <a:cubicBezTo>
                      <a:pt x="368" y="162"/>
                      <a:pt x="366" y="151"/>
                      <a:pt x="362" y="142"/>
                    </a:cubicBezTo>
                    <a:cubicBezTo>
                      <a:pt x="360" y="138"/>
                      <a:pt x="354" y="130"/>
                      <a:pt x="355" y="126"/>
                    </a:cubicBezTo>
                    <a:cubicBezTo>
                      <a:pt x="356" y="121"/>
                      <a:pt x="374" y="113"/>
                      <a:pt x="378" y="107"/>
                    </a:cubicBezTo>
                    <a:cubicBezTo>
                      <a:pt x="381" y="103"/>
                      <a:pt x="383" y="98"/>
                      <a:pt x="381" y="93"/>
                    </a:cubicBezTo>
                    <a:cubicBezTo>
                      <a:pt x="379" y="83"/>
                      <a:pt x="367" y="76"/>
                      <a:pt x="361" y="69"/>
                    </a:cubicBezTo>
                    <a:cubicBezTo>
                      <a:pt x="354" y="63"/>
                      <a:pt x="346" y="51"/>
                      <a:pt x="337" y="48"/>
                    </a:cubicBezTo>
                    <a:cubicBezTo>
                      <a:pt x="323" y="42"/>
                      <a:pt x="309" y="62"/>
                      <a:pt x="299" y="72"/>
                    </a:cubicBezTo>
                    <a:cubicBezTo>
                      <a:pt x="288" y="66"/>
                      <a:pt x="276" y="62"/>
                      <a:pt x="264" y="57"/>
                    </a:cubicBezTo>
                    <a:cubicBezTo>
                      <a:pt x="256" y="53"/>
                      <a:pt x="254" y="52"/>
                      <a:pt x="253" y="44"/>
                    </a:cubicBezTo>
                    <a:cubicBezTo>
                      <a:pt x="251" y="37"/>
                      <a:pt x="254" y="29"/>
                      <a:pt x="252" y="22"/>
                    </a:cubicBezTo>
                    <a:cubicBezTo>
                      <a:pt x="247" y="0"/>
                      <a:pt x="225" y="7"/>
                      <a:pt x="208" y="8"/>
                    </a:cubicBezTo>
                    <a:cubicBezTo>
                      <a:pt x="191" y="10"/>
                      <a:pt x="172" y="6"/>
                      <a:pt x="171" y="28"/>
                    </a:cubicBezTo>
                    <a:cubicBezTo>
                      <a:pt x="171" y="35"/>
                      <a:pt x="174" y="44"/>
                      <a:pt x="172" y="50"/>
                    </a:cubicBezTo>
                    <a:cubicBezTo>
                      <a:pt x="170" y="56"/>
                      <a:pt x="168" y="54"/>
                      <a:pt x="160" y="57"/>
                    </a:cubicBezTo>
                    <a:cubicBezTo>
                      <a:pt x="148" y="61"/>
                      <a:pt x="138" y="67"/>
                      <a:pt x="127" y="73"/>
                    </a:cubicBezTo>
                    <a:cubicBezTo>
                      <a:pt x="119" y="63"/>
                      <a:pt x="109" y="49"/>
                      <a:pt x="95" y="50"/>
                    </a:cubicBezTo>
                    <a:cubicBezTo>
                      <a:pt x="80" y="51"/>
                      <a:pt x="66" y="70"/>
                      <a:pt x="57" y="79"/>
                    </a:cubicBezTo>
                    <a:cubicBezTo>
                      <a:pt x="38" y="99"/>
                      <a:pt x="58" y="112"/>
                      <a:pt x="72" y="127"/>
                    </a:cubicBezTo>
                    <a:cubicBezTo>
                      <a:pt x="62" y="142"/>
                      <a:pt x="55" y="157"/>
                      <a:pt x="50" y="174"/>
                    </a:cubicBezTo>
                    <a:cubicBezTo>
                      <a:pt x="37" y="171"/>
                      <a:pt x="19" y="169"/>
                      <a:pt x="10" y="178"/>
                    </a:cubicBezTo>
                    <a:cubicBezTo>
                      <a:pt x="0" y="188"/>
                      <a:pt x="5" y="212"/>
                      <a:pt x="5" y="224"/>
                    </a:cubicBezTo>
                    <a:cubicBezTo>
                      <a:pt x="6" y="234"/>
                      <a:pt x="6" y="247"/>
                      <a:pt x="16" y="253"/>
                    </a:cubicBezTo>
                    <a:cubicBezTo>
                      <a:pt x="25" y="258"/>
                      <a:pt x="41" y="256"/>
                      <a:pt x="53" y="254"/>
                    </a:cubicBezTo>
                    <a:cubicBezTo>
                      <a:pt x="55" y="265"/>
                      <a:pt x="59" y="275"/>
                      <a:pt x="63" y="285"/>
                    </a:cubicBezTo>
                    <a:cubicBezTo>
                      <a:pt x="64" y="287"/>
                      <a:pt x="69" y="294"/>
                      <a:pt x="68" y="296"/>
                    </a:cubicBezTo>
                    <a:cubicBezTo>
                      <a:pt x="68" y="296"/>
                      <a:pt x="66" y="298"/>
                      <a:pt x="65" y="300"/>
                    </a:cubicBezTo>
                    <a:cubicBezTo>
                      <a:pt x="59" y="310"/>
                      <a:pt x="39" y="319"/>
                      <a:pt x="44" y="333"/>
                    </a:cubicBezTo>
                    <a:cubicBezTo>
                      <a:pt x="49" y="347"/>
                      <a:pt x="77" y="371"/>
                      <a:pt x="90" y="376"/>
                    </a:cubicBezTo>
                    <a:cubicBezTo>
                      <a:pt x="105" y="382"/>
                      <a:pt x="118" y="366"/>
                      <a:pt x="128" y="356"/>
                    </a:cubicBezTo>
                    <a:cubicBezTo>
                      <a:pt x="142" y="366"/>
                      <a:pt x="157" y="372"/>
                      <a:pt x="175" y="375"/>
                    </a:cubicBezTo>
                    <a:cubicBezTo>
                      <a:pt x="174" y="388"/>
                      <a:pt x="169" y="406"/>
                      <a:pt x="177" y="416"/>
                    </a:cubicBezTo>
                    <a:cubicBezTo>
                      <a:pt x="183" y="423"/>
                      <a:pt x="198" y="422"/>
                      <a:pt x="206" y="422"/>
                    </a:cubicBezTo>
                    <a:cubicBezTo>
                      <a:pt x="216" y="422"/>
                      <a:pt x="230" y="424"/>
                      <a:pt x="240" y="420"/>
                    </a:cubicBezTo>
                    <a:cubicBezTo>
                      <a:pt x="247" y="417"/>
                      <a:pt x="251" y="412"/>
                      <a:pt x="252" y="405"/>
                    </a:cubicBezTo>
                    <a:cubicBezTo>
                      <a:pt x="254" y="397"/>
                      <a:pt x="247" y="383"/>
                      <a:pt x="250" y="377"/>
                    </a:cubicBezTo>
                    <a:cubicBezTo>
                      <a:pt x="253" y="371"/>
                      <a:pt x="271" y="368"/>
                      <a:pt x="277" y="365"/>
                    </a:cubicBezTo>
                    <a:cubicBezTo>
                      <a:pt x="288" y="359"/>
                      <a:pt x="297" y="349"/>
                      <a:pt x="308" y="359"/>
                    </a:cubicBezTo>
                    <a:cubicBezTo>
                      <a:pt x="320" y="369"/>
                      <a:pt x="325" y="388"/>
                      <a:pt x="342" y="377"/>
                    </a:cubicBezTo>
                    <a:cubicBezTo>
                      <a:pt x="355" y="370"/>
                      <a:pt x="368" y="355"/>
                      <a:pt x="376" y="343"/>
                    </a:cubicBezTo>
                    <a:cubicBezTo>
                      <a:pt x="384" y="329"/>
                      <a:pt x="378" y="324"/>
                      <a:pt x="367" y="314"/>
                    </a:cubicBezTo>
                    <a:cubicBezTo>
                      <a:pt x="356" y="304"/>
                      <a:pt x="352" y="305"/>
                      <a:pt x="359" y="290"/>
                    </a:cubicBezTo>
                    <a:cubicBezTo>
                      <a:pt x="364" y="277"/>
                      <a:pt x="368" y="265"/>
                      <a:pt x="372" y="252"/>
                    </a:cubicBezTo>
                    <a:cubicBezTo>
                      <a:pt x="384" y="253"/>
                      <a:pt x="403" y="256"/>
                      <a:pt x="413" y="250"/>
                    </a:cubicBezTo>
                    <a:cubicBezTo>
                      <a:pt x="423" y="243"/>
                      <a:pt x="420" y="226"/>
                      <a:pt x="419" y="216"/>
                    </a:cubicBezTo>
                    <a:close/>
                    <a:moveTo>
                      <a:pt x="400" y="240"/>
                    </a:moveTo>
                    <a:cubicBezTo>
                      <a:pt x="391" y="243"/>
                      <a:pt x="376" y="240"/>
                      <a:pt x="367" y="240"/>
                    </a:cubicBezTo>
                    <a:cubicBezTo>
                      <a:pt x="365" y="240"/>
                      <a:pt x="364" y="241"/>
                      <a:pt x="363" y="242"/>
                    </a:cubicBezTo>
                    <a:cubicBezTo>
                      <a:pt x="362" y="243"/>
                      <a:pt x="362" y="243"/>
                      <a:pt x="361" y="244"/>
                    </a:cubicBezTo>
                    <a:cubicBezTo>
                      <a:pt x="356" y="261"/>
                      <a:pt x="348" y="277"/>
                      <a:pt x="342" y="293"/>
                    </a:cubicBezTo>
                    <a:cubicBezTo>
                      <a:pt x="340" y="301"/>
                      <a:pt x="341" y="305"/>
                      <a:pt x="345" y="311"/>
                    </a:cubicBezTo>
                    <a:cubicBezTo>
                      <a:pt x="351" y="317"/>
                      <a:pt x="363" y="322"/>
                      <a:pt x="366" y="329"/>
                    </a:cubicBezTo>
                    <a:cubicBezTo>
                      <a:pt x="370" y="338"/>
                      <a:pt x="353" y="352"/>
                      <a:pt x="348" y="357"/>
                    </a:cubicBezTo>
                    <a:cubicBezTo>
                      <a:pt x="346" y="359"/>
                      <a:pt x="341" y="365"/>
                      <a:pt x="337" y="366"/>
                    </a:cubicBezTo>
                    <a:cubicBezTo>
                      <a:pt x="330" y="368"/>
                      <a:pt x="327" y="363"/>
                      <a:pt x="322" y="357"/>
                    </a:cubicBezTo>
                    <a:cubicBezTo>
                      <a:pt x="317" y="351"/>
                      <a:pt x="311" y="341"/>
                      <a:pt x="302" y="340"/>
                    </a:cubicBezTo>
                    <a:cubicBezTo>
                      <a:pt x="296" y="339"/>
                      <a:pt x="289" y="344"/>
                      <a:pt x="284" y="347"/>
                    </a:cubicBezTo>
                    <a:cubicBezTo>
                      <a:pt x="270" y="355"/>
                      <a:pt x="259" y="361"/>
                      <a:pt x="243" y="363"/>
                    </a:cubicBezTo>
                    <a:cubicBezTo>
                      <a:pt x="241" y="364"/>
                      <a:pt x="239" y="366"/>
                      <a:pt x="239" y="367"/>
                    </a:cubicBezTo>
                    <a:cubicBezTo>
                      <a:pt x="238" y="375"/>
                      <a:pt x="240" y="382"/>
                      <a:pt x="240" y="390"/>
                    </a:cubicBezTo>
                    <a:cubicBezTo>
                      <a:pt x="240" y="410"/>
                      <a:pt x="222" y="410"/>
                      <a:pt x="206" y="410"/>
                    </a:cubicBezTo>
                    <a:cubicBezTo>
                      <a:pt x="191" y="409"/>
                      <a:pt x="185" y="409"/>
                      <a:pt x="186" y="394"/>
                    </a:cubicBezTo>
                    <a:cubicBezTo>
                      <a:pt x="186" y="386"/>
                      <a:pt x="187" y="378"/>
                      <a:pt x="187" y="369"/>
                    </a:cubicBezTo>
                    <a:cubicBezTo>
                      <a:pt x="186" y="366"/>
                      <a:pt x="184" y="364"/>
                      <a:pt x="181" y="363"/>
                    </a:cubicBezTo>
                    <a:cubicBezTo>
                      <a:pt x="162" y="362"/>
                      <a:pt x="146" y="355"/>
                      <a:pt x="132" y="344"/>
                    </a:cubicBezTo>
                    <a:cubicBezTo>
                      <a:pt x="131" y="343"/>
                      <a:pt x="130" y="343"/>
                      <a:pt x="129" y="342"/>
                    </a:cubicBezTo>
                    <a:cubicBezTo>
                      <a:pt x="127" y="342"/>
                      <a:pt x="125" y="342"/>
                      <a:pt x="123" y="344"/>
                    </a:cubicBezTo>
                    <a:cubicBezTo>
                      <a:pt x="118" y="348"/>
                      <a:pt x="108" y="362"/>
                      <a:pt x="101" y="364"/>
                    </a:cubicBezTo>
                    <a:cubicBezTo>
                      <a:pt x="90" y="367"/>
                      <a:pt x="79" y="353"/>
                      <a:pt x="72" y="346"/>
                    </a:cubicBezTo>
                    <a:cubicBezTo>
                      <a:pt x="66" y="341"/>
                      <a:pt x="55" y="334"/>
                      <a:pt x="58" y="325"/>
                    </a:cubicBezTo>
                    <a:cubicBezTo>
                      <a:pt x="60" y="318"/>
                      <a:pt x="70" y="312"/>
                      <a:pt x="75" y="307"/>
                    </a:cubicBezTo>
                    <a:cubicBezTo>
                      <a:pt x="80" y="302"/>
                      <a:pt x="82" y="301"/>
                      <a:pt x="80" y="293"/>
                    </a:cubicBezTo>
                    <a:cubicBezTo>
                      <a:pt x="79" y="285"/>
                      <a:pt x="73" y="278"/>
                      <a:pt x="70" y="270"/>
                    </a:cubicBezTo>
                    <a:cubicBezTo>
                      <a:pt x="67" y="262"/>
                      <a:pt x="65" y="254"/>
                      <a:pt x="63" y="246"/>
                    </a:cubicBezTo>
                    <a:cubicBezTo>
                      <a:pt x="62" y="243"/>
                      <a:pt x="60" y="241"/>
                      <a:pt x="57" y="241"/>
                    </a:cubicBezTo>
                    <a:cubicBezTo>
                      <a:pt x="51" y="242"/>
                      <a:pt x="45" y="243"/>
                      <a:pt x="38" y="243"/>
                    </a:cubicBezTo>
                    <a:cubicBezTo>
                      <a:pt x="27" y="243"/>
                      <a:pt x="21" y="245"/>
                      <a:pt x="18" y="232"/>
                    </a:cubicBezTo>
                    <a:cubicBezTo>
                      <a:pt x="17" y="223"/>
                      <a:pt x="16" y="211"/>
                      <a:pt x="17" y="202"/>
                    </a:cubicBezTo>
                    <a:cubicBezTo>
                      <a:pt x="17" y="197"/>
                      <a:pt x="18" y="188"/>
                      <a:pt x="23" y="185"/>
                    </a:cubicBezTo>
                    <a:cubicBezTo>
                      <a:pt x="29" y="182"/>
                      <a:pt x="47" y="185"/>
                      <a:pt x="53" y="186"/>
                    </a:cubicBezTo>
                    <a:cubicBezTo>
                      <a:pt x="56" y="187"/>
                      <a:pt x="60" y="186"/>
                      <a:pt x="61" y="182"/>
                    </a:cubicBezTo>
                    <a:cubicBezTo>
                      <a:pt x="65" y="163"/>
                      <a:pt x="73" y="146"/>
                      <a:pt x="85" y="130"/>
                    </a:cubicBezTo>
                    <a:cubicBezTo>
                      <a:pt x="87" y="128"/>
                      <a:pt x="86" y="124"/>
                      <a:pt x="84" y="123"/>
                    </a:cubicBezTo>
                    <a:cubicBezTo>
                      <a:pt x="76" y="113"/>
                      <a:pt x="56" y="102"/>
                      <a:pt x="65" y="88"/>
                    </a:cubicBezTo>
                    <a:cubicBezTo>
                      <a:pt x="69" y="82"/>
                      <a:pt x="80" y="71"/>
                      <a:pt x="86" y="68"/>
                    </a:cubicBezTo>
                    <a:cubicBezTo>
                      <a:pt x="103" y="60"/>
                      <a:pt x="110" y="73"/>
                      <a:pt x="120" y="84"/>
                    </a:cubicBezTo>
                    <a:cubicBezTo>
                      <a:pt x="122" y="87"/>
                      <a:pt x="125" y="89"/>
                      <a:pt x="128" y="87"/>
                    </a:cubicBezTo>
                    <a:cubicBezTo>
                      <a:pt x="142" y="78"/>
                      <a:pt x="155" y="72"/>
                      <a:pt x="170" y="67"/>
                    </a:cubicBezTo>
                    <a:cubicBezTo>
                      <a:pt x="173" y="66"/>
                      <a:pt x="178" y="64"/>
                      <a:pt x="180" y="62"/>
                    </a:cubicBezTo>
                    <a:cubicBezTo>
                      <a:pt x="184" y="58"/>
                      <a:pt x="184" y="52"/>
                      <a:pt x="184" y="47"/>
                    </a:cubicBezTo>
                    <a:cubicBezTo>
                      <a:pt x="184" y="42"/>
                      <a:pt x="182" y="36"/>
                      <a:pt x="183" y="31"/>
                    </a:cubicBezTo>
                    <a:cubicBezTo>
                      <a:pt x="185" y="21"/>
                      <a:pt x="196" y="21"/>
                      <a:pt x="205" y="20"/>
                    </a:cubicBezTo>
                    <a:cubicBezTo>
                      <a:pt x="210" y="20"/>
                      <a:pt x="217" y="19"/>
                      <a:pt x="223" y="19"/>
                    </a:cubicBezTo>
                    <a:cubicBezTo>
                      <a:pt x="230" y="18"/>
                      <a:pt x="234" y="20"/>
                      <a:pt x="238" y="22"/>
                    </a:cubicBezTo>
                    <a:cubicBezTo>
                      <a:pt x="243" y="25"/>
                      <a:pt x="241" y="30"/>
                      <a:pt x="241" y="37"/>
                    </a:cubicBezTo>
                    <a:cubicBezTo>
                      <a:pt x="242" y="44"/>
                      <a:pt x="238" y="52"/>
                      <a:pt x="242" y="58"/>
                    </a:cubicBezTo>
                    <a:cubicBezTo>
                      <a:pt x="245" y="63"/>
                      <a:pt x="249" y="64"/>
                      <a:pt x="255" y="66"/>
                    </a:cubicBezTo>
                    <a:cubicBezTo>
                      <a:pt x="270" y="72"/>
                      <a:pt x="283" y="76"/>
                      <a:pt x="296" y="85"/>
                    </a:cubicBezTo>
                    <a:cubicBezTo>
                      <a:pt x="297" y="85"/>
                      <a:pt x="297" y="85"/>
                      <a:pt x="298" y="85"/>
                    </a:cubicBezTo>
                    <a:cubicBezTo>
                      <a:pt x="300" y="86"/>
                      <a:pt x="303" y="86"/>
                      <a:pt x="305" y="84"/>
                    </a:cubicBezTo>
                    <a:cubicBezTo>
                      <a:pt x="311" y="78"/>
                      <a:pt x="318" y="67"/>
                      <a:pt x="326" y="63"/>
                    </a:cubicBezTo>
                    <a:cubicBezTo>
                      <a:pt x="336" y="58"/>
                      <a:pt x="342" y="68"/>
                      <a:pt x="350" y="75"/>
                    </a:cubicBezTo>
                    <a:cubicBezTo>
                      <a:pt x="358" y="83"/>
                      <a:pt x="372" y="92"/>
                      <a:pt x="365" y="104"/>
                    </a:cubicBezTo>
                    <a:cubicBezTo>
                      <a:pt x="361" y="110"/>
                      <a:pt x="351" y="112"/>
                      <a:pt x="346" y="118"/>
                    </a:cubicBezTo>
                    <a:cubicBezTo>
                      <a:pt x="341" y="123"/>
                      <a:pt x="341" y="126"/>
                      <a:pt x="343" y="133"/>
                    </a:cubicBezTo>
                    <a:cubicBezTo>
                      <a:pt x="346" y="139"/>
                      <a:pt x="350" y="144"/>
                      <a:pt x="352" y="151"/>
                    </a:cubicBezTo>
                    <a:cubicBezTo>
                      <a:pt x="355" y="160"/>
                      <a:pt x="358" y="170"/>
                      <a:pt x="361" y="179"/>
                    </a:cubicBezTo>
                    <a:cubicBezTo>
                      <a:pt x="362" y="182"/>
                      <a:pt x="364" y="184"/>
                      <a:pt x="366" y="184"/>
                    </a:cubicBezTo>
                    <a:cubicBezTo>
                      <a:pt x="376" y="185"/>
                      <a:pt x="387" y="184"/>
                      <a:pt x="396" y="186"/>
                    </a:cubicBezTo>
                    <a:cubicBezTo>
                      <a:pt x="411" y="190"/>
                      <a:pt x="407" y="204"/>
                      <a:pt x="407" y="216"/>
                    </a:cubicBezTo>
                    <a:cubicBezTo>
                      <a:pt x="408" y="226"/>
                      <a:pt x="411" y="236"/>
                      <a:pt x="400" y="2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endParaRPr>
              </a:p>
            </p:txBody>
          </p:sp>
          <p:sp>
            <p:nvSpPr>
              <p:cNvPr id="40" name="稻壳儿春秋广告/盗版必究        原创来源：http://chn.docer.com/works?userid=199329941#!/work_time"/>
              <p:cNvSpPr/>
              <p:nvPr>
                <p:custDataLst>
                  <p:tags r:id="rId33"/>
                </p:custDataLst>
              </p:nvPr>
            </p:nvSpPr>
            <p:spPr bwMode="auto">
              <a:xfrm>
                <a:off x="5300663" y="993776"/>
                <a:ext cx="101600" cy="46038"/>
              </a:xfrm>
              <a:custGeom>
                <a:avLst/>
                <a:gdLst>
                  <a:gd name="T0" fmla="*/ 10 w 40"/>
                  <a:gd name="T1" fmla="*/ 16 h 18"/>
                  <a:gd name="T2" fmla="*/ 33 w 40"/>
                  <a:gd name="T3" fmla="*/ 12 h 18"/>
                  <a:gd name="T4" fmla="*/ 33 w 40"/>
                  <a:gd name="T5" fmla="*/ 0 h 18"/>
                  <a:gd name="T6" fmla="*/ 7 w 40"/>
                  <a:gd name="T7" fmla="*/ 4 h 18"/>
                  <a:gd name="T8" fmla="*/ 10 w 40"/>
                  <a:gd name="T9" fmla="*/ 16 h 18"/>
                </a:gdLst>
                <a:ahLst/>
                <a:cxnLst>
                  <a:cxn ang="0">
                    <a:pos x="T0" y="T1"/>
                  </a:cxn>
                  <a:cxn ang="0">
                    <a:pos x="T2" y="T3"/>
                  </a:cxn>
                  <a:cxn ang="0">
                    <a:pos x="T4" y="T5"/>
                  </a:cxn>
                  <a:cxn ang="0">
                    <a:pos x="T6" y="T7"/>
                  </a:cxn>
                  <a:cxn ang="0">
                    <a:pos x="T8" y="T9"/>
                  </a:cxn>
                </a:cxnLst>
                <a:rect l="0" t="0" r="r" b="b"/>
                <a:pathLst>
                  <a:path w="40" h="18">
                    <a:moveTo>
                      <a:pt x="10" y="16"/>
                    </a:moveTo>
                    <a:cubicBezTo>
                      <a:pt x="18" y="13"/>
                      <a:pt x="25" y="12"/>
                      <a:pt x="33" y="12"/>
                    </a:cubicBezTo>
                    <a:cubicBezTo>
                      <a:pt x="40" y="12"/>
                      <a:pt x="40" y="0"/>
                      <a:pt x="33" y="0"/>
                    </a:cubicBezTo>
                    <a:cubicBezTo>
                      <a:pt x="24" y="0"/>
                      <a:pt x="15" y="1"/>
                      <a:pt x="7" y="4"/>
                    </a:cubicBezTo>
                    <a:cubicBezTo>
                      <a:pt x="0" y="6"/>
                      <a:pt x="3" y="18"/>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endParaRPr>
              </a:p>
            </p:txBody>
          </p:sp>
          <p:sp>
            <p:nvSpPr>
              <p:cNvPr id="41" name="稻壳儿春秋广告/盗版必究        原创来源：http://chn.docer.com/works?userid=199329941#!/work_time"/>
              <p:cNvSpPr/>
              <p:nvPr>
                <p:custDataLst>
                  <p:tags r:id="rId34"/>
                </p:custDataLst>
              </p:nvPr>
            </p:nvSpPr>
            <p:spPr bwMode="auto">
              <a:xfrm>
                <a:off x="5480051" y="1009651"/>
                <a:ext cx="96838" cy="69850"/>
              </a:xfrm>
              <a:custGeom>
                <a:avLst/>
                <a:gdLst>
                  <a:gd name="T0" fmla="*/ 7 w 38"/>
                  <a:gd name="T1" fmla="*/ 13 h 27"/>
                  <a:gd name="T2" fmla="*/ 24 w 38"/>
                  <a:gd name="T3" fmla="*/ 22 h 27"/>
                  <a:gd name="T4" fmla="*/ 33 w 38"/>
                  <a:gd name="T5" fmla="*/ 13 h 27"/>
                  <a:gd name="T6" fmla="*/ 10 w 38"/>
                  <a:gd name="T7" fmla="*/ 2 h 27"/>
                  <a:gd name="T8" fmla="*/ 7 w 38"/>
                  <a:gd name="T9" fmla="*/ 13 h 27"/>
                </a:gdLst>
                <a:ahLst/>
                <a:cxnLst>
                  <a:cxn ang="0">
                    <a:pos x="T0" y="T1"/>
                  </a:cxn>
                  <a:cxn ang="0">
                    <a:pos x="T2" y="T3"/>
                  </a:cxn>
                  <a:cxn ang="0">
                    <a:pos x="T4" y="T5"/>
                  </a:cxn>
                  <a:cxn ang="0">
                    <a:pos x="T6" y="T7"/>
                  </a:cxn>
                  <a:cxn ang="0">
                    <a:pos x="T8" y="T9"/>
                  </a:cxn>
                </a:cxnLst>
                <a:rect l="0" t="0" r="r" b="b"/>
                <a:pathLst>
                  <a:path w="38" h="27">
                    <a:moveTo>
                      <a:pt x="7" y="13"/>
                    </a:moveTo>
                    <a:cubicBezTo>
                      <a:pt x="13" y="15"/>
                      <a:pt x="19" y="18"/>
                      <a:pt x="24" y="22"/>
                    </a:cubicBezTo>
                    <a:cubicBezTo>
                      <a:pt x="30" y="27"/>
                      <a:pt x="38" y="18"/>
                      <a:pt x="33" y="13"/>
                    </a:cubicBezTo>
                    <a:cubicBezTo>
                      <a:pt x="26" y="8"/>
                      <a:pt x="19" y="4"/>
                      <a:pt x="10" y="2"/>
                    </a:cubicBezTo>
                    <a:cubicBezTo>
                      <a:pt x="3" y="0"/>
                      <a:pt x="0" y="11"/>
                      <a:pt x="7"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endParaRPr>
              </a:p>
            </p:txBody>
          </p:sp>
          <p:sp>
            <p:nvSpPr>
              <p:cNvPr id="42" name="稻壳儿春秋广告/盗版必究        原创来源：http://chn.docer.com/works?userid=199329941#!/work_time"/>
              <p:cNvSpPr/>
              <p:nvPr>
                <p:custDataLst>
                  <p:tags r:id="rId35"/>
                </p:custDataLst>
              </p:nvPr>
            </p:nvSpPr>
            <p:spPr bwMode="auto">
              <a:xfrm>
                <a:off x="5619751" y="1122364"/>
                <a:ext cx="66675" cy="90488"/>
              </a:xfrm>
              <a:custGeom>
                <a:avLst/>
                <a:gdLst>
                  <a:gd name="T0" fmla="*/ 23 w 26"/>
                  <a:gd name="T1" fmla="*/ 24 h 35"/>
                  <a:gd name="T2" fmla="*/ 12 w 26"/>
                  <a:gd name="T3" fmla="*/ 4 h 35"/>
                  <a:gd name="T4" fmla="*/ 4 w 26"/>
                  <a:gd name="T5" fmla="*/ 1 h 35"/>
                  <a:gd name="T6" fmla="*/ 2 w 26"/>
                  <a:gd name="T7" fmla="*/ 10 h 35"/>
                  <a:gd name="T8" fmla="*/ 12 w 26"/>
                  <a:gd name="T9" fmla="*/ 27 h 35"/>
                  <a:gd name="T10" fmla="*/ 23 w 26"/>
                  <a:gd name="T11" fmla="*/ 24 h 35"/>
                </a:gdLst>
                <a:ahLst/>
                <a:cxnLst>
                  <a:cxn ang="0">
                    <a:pos x="T0" y="T1"/>
                  </a:cxn>
                  <a:cxn ang="0">
                    <a:pos x="T2" y="T3"/>
                  </a:cxn>
                  <a:cxn ang="0">
                    <a:pos x="T4" y="T5"/>
                  </a:cxn>
                  <a:cxn ang="0">
                    <a:pos x="T6" y="T7"/>
                  </a:cxn>
                  <a:cxn ang="0">
                    <a:pos x="T8" y="T9"/>
                  </a:cxn>
                  <a:cxn ang="0">
                    <a:pos x="T10" y="T11"/>
                  </a:cxn>
                </a:cxnLst>
                <a:rect l="0" t="0" r="r" b="b"/>
                <a:pathLst>
                  <a:path w="26" h="35">
                    <a:moveTo>
                      <a:pt x="23" y="24"/>
                    </a:moveTo>
                    <a:cubicBezTo>
                      <a:pt x="20" y="17"/>
                      <a:pt x="17" y="10"/>
                      <a:pt x="12" y="4"/>
                    </a:cubicBezTo>
                    <a:cubicBezTo>
                      <a:pt x="10" y="1"/>
                      <a:pt x="7" y="0"/>
                      <a:pt x="4" y="1"/>
                    </a:cubicBezTo>
                    <a:cubicBezTo>
                      <a:pt x="1" y="3"/>
                      <a:pt x="0" y="7"/>
                      <a:pt x="2" y="10"/>
                    </a:cubicBezTo>
                    <a:cubicBezTo>
                      <a:pt x="6" y="15"/>
                      <a:pt x="9" y="21"/>
                      <a:pt x="12" y="27"/>
                    </a:cubicBezTo>
                    <a:cubicBezTo>
                      <a:pt x="14" y="35"/>
                      <a:pt x="26" y="32"/>
                      <a:pt x="23"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endParaRPr>
              </a:p>
            </p:txBody>
          </p:sp>
          <p:sp>
            <p:nvSpPr>
              <p:cNvPr id="43" name="稻壳儿春秋广告/盗版必究        原创来源：http://chn.docer.com/works?userid=199329941#!/work_time"/>
              <p:cNvSpPr/>
              <p:nvPr>
                <p:custDataLst>
                  <p:tags r:id="rId36"/>
                </p:custDataLst>
              </p:nvPr>
            </p:nvSpPr>
            <p:spPr bwMode="auto">
              <a:xfrm>
                <a:off x="5653088" y="1292226"/>
                <a:ext cx="46038" cy="100013"/>
              </a:xfrm>
              <a:custGeom>
                <a:avLst/>
                <a:gdLst>
                  <a:gd name="T0" fmla="*/ 5 w 18"/>
                  <a:gd name="T1" fmla="*/ 8 h 39"/>
                  <a:gd name="T2" fmla="*/ 2 w 18"/>
                  <a:gd name="T3" fmla="*/ 28 h 39"/>
                  <a:gd name="T4" fmla="*/ 13 w 18"/>
                  <a:gd name="T5" fmla="*/ 32 h 39"/>
                  <a:gd name="T6" fmla="*/ 17 w 18"/>
                  <a:gd name="T7" fmla="*/ 8 h 39"/>
                  <a:gd name="T8" fmla="*/ 5 w 18"/>
                  <a:gd name="T9" fmla="*/ 8 h 39"/>
                </a:gdLst>
                <a:ahLst/>
                <a:cxnLst>
                  <a:cxn ang="0">
                    <a:pos x="T0" y="T1"/>
                  </a:cxn>
                  <a:cxn ang="0">
                    <a:pos x="T2" y="T3"/>
                  </a:cxn>
                  <a:cxn ang="0">
                    <a:pos x="T4" y="T5"/>
                  </a:cxn>
                  <a:cxn ang="0">
                    <a:pos x="T6" y="T7"/>
                  </a:cxn>
                  <a:cxn ang="0">
                    <a:pos x="T8" y="T9"/>
                  </a:cxn>
                </a:cxnLst>
                <a:rect l="0" t="0" r="r" b="b"/>
                <a:pathLst>
                  <a:path w="18" h="39">
                    <a:moveTo>
                      <a:pt x="5" y="8"/>
                    </a:moveTo>
                    <a:cubicBezTo>
                      <a:pt x="5" y="15"/>
                      <a:pt x="4" y="21"/>
                      <a:pt x="2" y="28"/>
                    </a:cubicBezTo>
                    <a:cubicBezTo>
                      <a:pt x="0" y="36"/>
                      <a:pt x="12" y="39"/>
                      <a:pt x="13" y="32"/>
                    </a:cubicBezTo>
                    <a:cubicBezTo>
                      <a:pt x="15" y="24"/>
                      <a:pt x="17" y="16"/>
                      <a:pt x="17" y="8"/>
                    </a:cubicBezTo>
                    <a:cubicBezTo>
                      <a:pt x="18" y="0"/>
                      <a:pt x="6" y="0"/>
                      <a:pt x="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endParaRPr>
              </a:p>
            </p:txBody>
          </p:sp>
          <p:sp>
            <p:nvSpPr>
              <p:cNvPr id="44" name="稻壳儿春秋广告/盗版必究        原创来源：http://chn.docer.com/works?userid=199329941#!/work_time"/>
              <p:cNvSpPr/>
              <p:nvPr>
                <p:custDataLst>
                  <p:tags r:id="rId37"/>
                </p:custDataLst>
              </p:nvPr>
            </p:nvSpPr>
            <p:spPr bwMode="auto">
              <a:xfrm>
                <a:off x="5554663" y="1458914"/>
                <a:ext cx="80963" cy="79375"/>
              </a:xfrm>
              <a:custGeom>
                <a:avLst/>
                <a:gdLst>
                  <a:gd name="T0" fmla="*/ 28 w 32"/>
                  <a:gd name="T1" fmla="*/ 1 h 31"/>
                  <a:gd name="T2" fmla="*/ 20 w 32"/>
                  <a:gd name="T3" fmla="*/ 3 h 31"/>
                  <a:gd name="T4" fmla="*/ 7 w 32"/>
                  <a:gd name="T5" fmla="*/ 17 h 31"/>
                  <a:gd name="T6" fmla="*/ 13 w 32"/>
                  <a:gd name="T7" fmla="*/ 28 h 31"/>
                  <a:gd name="T8" fmla="*/ 30 w 32"/>
                  <a:gd name="T9" fmla="*/ 9 h 31"/>
                  <a:gd name="T10" fmla="*/ 28 w 32"/>
                  <a:gd name="T11" fmla="*/ 1 h 31"/>
                </a:gdLst>
                <a:ahLst/>
                <a:cxnLst>
                  <a:cxn ang="0">
                    <a:pos x="T0" y="T1"/>
                  </a:cxn>
                  <a:cxn ang="0">
                    <a:pos x="T2" y="T3"/>
                  </a:cxn>
                  <a:cxn ang="0">
                    <a:pos x="T4" y="T5"/>
                  </a:cxn>
                  <a:cxn ang="0">
                    <a:pos x="T6" y="T7"/>
                  </a:cxn>
                  <a:cxn ang="0">
                    <a:pos x="T8" y="T9"/>
                  </a:cxn>
                  <a:cxn ang="0">
                    <a:pos x="T10" y="T11"/>
                  </a:cxn>
                </a:cxnLst>
                <a:rect l="0" t="0" r="r" b="b"/>
                <a:pathLst>
                  <a:path w="32" h="31">
                    <a:moveTo>
                      <a:pt x="28" y="1"/>
                    </a:moveTo>
                    <a:cubicBezTo>
                      <a:pt x="26" y="0"/>
                      <a:pt x="21" y="0"/>
                      <a:pt x="20" y="3"/>
                    </a:cubicBezTo>
                    <a:cubicBezTo>
                      <a:pt x="17" y="9"/>
                      <a:pt x="13" y="14"/>
                      <a:pt x="7" y="17"/>
                    </a:cubicBezTo>
                    <a:cubicBezTo>
                      <a:pt x="0" y="21"/>
                      <a:pt x="6" y="31"/>
                      <a:pt x="13" y="28"/>
                    </a:cubicBezTo>
                    <a:cubicBezTo>
                      <a:pt x="21" y="24"/>
                      <a:pt x="27" y="17"/>
                      <a:pt x="30" y="9"/>
                    </a:cubicBezTo>
                    <a:cubicBezTo>
                      <a:pt x="32" y="6"/>
                      <a:pt x="31" y="3"/>
                      <a:pt x="2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endParaRPr>
              </a:p>
            </p:txBody>
          </p:sp>
          <p:sp>
            <p:nvSpPr>
              <p:cNvPr id="45" name="稻壳儿春秋广告/盗版必究        原创来源：http://chn.docer.com/works?userid=199329941#!/work_time"/>
              <p:cNvSpPr/>
              <p:nvPr>
                <p:custDataLst>
                  <p:tags r:id="rId38"/>
                </p:custDataLst>
              </p:nvPr>
            </p:nvSpPr>
            <p:spPr bwMode="auto">
              <a:xfrm>
                <a:off x="5395913" y="1552576"/>
                <a:ext cx="98425" cy="41275"/>
              </a:xfrm>
              <a:custGeom>
                <a:avLst/>
                <a:gdLst>
                  <a:gd name="T0" fmla="*/ 28 w 39"/>
                  <a:gd name="T1" fmla="*/ 1 h 16"/>
                  <a:gd name="T2" fmla="*/ 7 w 39"/>
                  <a:gd name="T3" fmla="*/ 4 h 16"/>
                  <a:gd name="T4" fmla="*/ 7 w 39"/>
                  <a:gd name="T5" fmla="*/ 16 h 16"/>
                  <a:gd name="T6" fmla="*/ 31 w 39"/>
                  <a:gd name="T7" fmla="*/ 13 h 16"/>
                  <a:gd name="T8" fmla="*/ 28 w 39"/>
                  <a:gd name="T9" fmla="*/ 1 h 16"/>
                </a:gdLst>
                <a:ahLst/>
                <a:cxnLst>
                  <a:cxn ang="0">
                    <a:pos x="T0" y="T1"/>
                  </a:cxn>
                  <a:cxn ang="0">
                    <a:pos x="T2" y="T3"/>
                  </a:cxn>
                  <a:cxn ang="0">
                    <a:pos x="T4" y="T5"/>
                  </a:cxn>
                  <a:cxn ang="0">
                    <a:pos x="T6" y="T7"/>
                  </a:cxn>
                  <a:cxn ang="0">
                    <a:pos x="T8" y="T9"/>
                  </a:cxn>
                </a:cxnLst>
                <a:rect l="0" t="0" r="r" b="b"/>
                <a:pathLst>
                  <a:path w="39" h="16">
                    <a:moveTo>
                      <a:pt x="28" y="1"/>
                    </a:moveTo>
                    <a:cubicBezTo>
                      <a:pt x="21" y="2"/>
                      <a:pt x="14" y="3"/>
                      <a:pt x="7" y="4"/>
                    </a:cubicBezTo>
                    <a:cubicBezTo>
                      <a:pt x="0" y="4"/>
                      <a:pt x="0" y="16"/>
                      <a:pt x="7" y="16"/>
                    </a:cubicBezTo>
                    <a:cubicBezTo>
                      <a:pt x="15" y="15"/>
                      <a:pt x="23" y="14"/>
                      <a:pt x="31" y="13"/>
                    </a:cubicBezTo>
                    <a:cubicBezTo>
                      <a:pt x="39" y="11"/>
                      <a:pt x="36" y="0"/>
                      <a:pt x="2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endParaRPr>
              </a:p>
            </p:txBody>
          </p:sp>
          <p:sp>
            <p:nvSpPr>
              <p:cNvPr id="46" name="稻壳儿春秋广告/盗版必究        原创来源：http://chn.docer.com/works?userid=199329941#!/work_time"/>
              <p:cNvSpPr/>
              <p:nvPr>
                <p:custDataLst>
                  <p:tags r:id="rId39"/>
                </p:custDataLst>
              </p:nvPr>
            </p:nvSpPr>
            <p:spPr bwMode="auto">
              <a:xfrm>
                <a:off x="5226051" y="1514476"/>
                <a:ext cx="95250" cy="66675"/>
              </a:xfrm>
              <a:custGeom>
                <a:avLst/>
                <a:gdLst>
                  <a:gd name="T0" fmla="*/ 29 w 37"/>
                  <a:gd name="T1" fmla="*/ 12 h 26"/>
                  <a:gd name="T2" fmla="*/ 10 w 37"/>
                  <a:gd name="T3" fmla="*/ 2 h 26"/>
                  <a:gd name="T4" fmla="*/ 2 w 37"/>
                  <a:gd name="T5" fmla="*/ 5 h 26"/>
                  <a:gd name="T6" fmla="*/ 4 w 37"/>
                  <a:gd name="T7" fmla="*/ 13 h 26"/>
                  <a:gd name="T8" fmla="*/ 26 w 37"/>
                  <a:gd name="T9" fmla="*/ 24 h 26"/>
                  <a:gd name="T10" fmla="*/ 29 w 37"/>
                  <a:gd name="T11" fmla="*/ 12 h 26"/>
                </a:gdLst>
                <a:ahLst/>
                <a:cxnLst>
                  <a:cxn ang="0">
                    <a:pos x="T0" y="T1"/>
                  </a:cxn>
                  <a:cxn ang="0">
                    <a:pos x="T2" y="T3"/>
                  </a:cxn>
                  <a:cxn ang="0">
                    <a:pos x="T4" y="T5"/>
                  </a:cxn>
                  <a:cxn ang="0">
                    <a:pos x="T6" y="T7"/>
                  </a:cxn>
                  <a:cxn ang="0">
                    <a:pos x="T8" y="T9"/>
                  </a:cxn>
                  <a:cxn ang="0">
                    <a:pos x="T10" y="T11"/>
                  </a:cxn>
                </a:cxnLst>
                <a:rect l="0" t="0" r="r" b="b"/>
                <a:pathLst>
                  <a:path w="37" h="26">
                    <a:moveTo>
                      <a:pt x="29" y="12"/>
                    </a:moveTo>
                    <a:cubicBezTo>
                      <a:pt x="22" y="10"/>
                      <a:pt x="16" y="7"/>
                      <a:pt x="10" y="2"/>
                    </a:cubicBezTo>
                    <a:cubicBezTo>
                      <a:pt x="7" y="0"/>
                      <a:pt x="3" y="2"/>
                      <a:pt x="2" y="5"/>
                    </a:cubicBezTo>
                    <a:cubicBezTo>
                      <a:pt x="0" y="8"/>
                      <a:pt x="1" y="11"/>
                      <a:pt x="4" y="13"/>
                    </a:cubicBezTo>
                    <a:cubicBezTo>
                      <a:pt x="11" y="18"/>
                      <a:pt x="18" y="21"/>
                      <a:pt x="26" y="24"/>
                    </a:cubicBezTo>
                    <a:cubicBezTo>
                      <a:pt x="34" y="26"/>
                      <a:pt x="37" y="14"/>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endParaRPr>
              </a:p>
            </p:txBody>
          </p:sp>
          <p:sp>
            <p:nvSpPr>
              <p:cNvPr id="47" name="稻壳儿春秋广告/盗版必究        原创来源：http://chn.docer.com/works?userid=199329941#!/work_time"/>
              <p:cNvSpPr/>
              <p:nvPr>
                <p:custDataLst>
                  <p:tags r:id="rId40"/>
                </p:custDataLst>
              </p:nvPr>
            </p:nvSpPr>
            <p:spPr bwMode="auto">
              <a:xfrm>
                <a:off x="5111751" y="1373189"/>
                <a:ext cx="63500" cy="92075"/>
              </a:xfrm>
              <a:custGeom>
                <a:avLst/>
                <a:gdLst>
                  <a:gd name="T0" fmla="*/ 14 w 25"/>
                  <a:gd name="T1" fmla="*/ 7 h 36"/>
                  <a:gd name="T2" fmla="*/ 2 w 25"/>
                  <a:gd name="T3" fmla="*/ 11 h 36"/>
                  <a:gd name="T4" fmla="*/ 14 w 25"/>
                  <a:gd name="T5" fmla="*/ 34 h 36"/>
                  <a:gd name="T6" fmla="*/ 23 w 25"/>
                  <a:gd name="T7" fmla="*/ 34 h 36"/>
                  <a:gd name="T8" fmla="*/ 23 w 25"/>
                  <a:gd name="T9" fmla="*/ 25 h 36"/>
                  <a:gd name="T10" fmla="*/ 14 w 25"/>
                  <a:gd name="T11" fmla="*/ 7 h 36"/>
                </a:gdLst>
                <a:ahLst/>
                <a:cxnLst>
                  <a:cxn ang="0">
                    <a:pos x="T0" y="T1"/>
                  </a:cxn>
                  <a:cxn ang="0">
                    <a:pos x="T2" y="T3"/>
                  </a:cxn>
                  <a:cxn ang="0">
                    <a:pos x="T4" y="T5"/>
                  </a:cxn>
                  <a:cxn ang="0">
                    <a:pos x="T6" y="T7"/>
                  </a:cxn>
                  <a:cxn ang="0">
                    <a:pos x="T8" y="T9"/>
                  </a:cxn>
                  <a:cxn ang="0">
                    <a:pos x="T10" y="T11"/>
                  </a:cxn>
                </a:cxnLst>
                <a:rect l="0" t="0" r="r" b="b"/>
                <a:pathLst>
                  <a:path w="25" h="36">
                    <a:moveTo>
                      <a:pt x="14" y="7"/>
                    </a:moveTo>
                    <a:cubicBezTo>
                      <a:pt x="12" y="0"/>
                      <a:pt x="0" y="3"/>
                      <a:pt x="2" y="11"/>
                    </a:cubicBezTo>
                    <a:cubicBezTo>
                      <a:pt x="5" y="19"/>
                      <a:pt x="9" y="27"/>
                      <a:pt x="14" y="34"/>
                    </a:cubicBezTo>
                    <a:cubicBezTo>
                      <a:pt x="16" y="36"/>
                      <a:pt x="21" y="36"/>
                      <a:pt x="23" y="34"/>
                    </a:cubicBezTo>
                    <a:cubicBezTo>
                      <a:pt x="25" y="31"/>
                      <a:pt x="25" y="28"/>
                      <a:pt x="23" y="25"/>
                    </a:cubicBezTo>
                    <a:cubicBezTo>
                      <a:pt x="19" y="20"/>
                      <a:pt x="16" y="14"/>
                      <a:pt x="1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endParaRPr>
              </a:p>
            </p:txBody>
          </p:sp>
          <p:sp>
            <p:nvSpPr>
              <p:cNvPr id="48" name="稻壳儿春秋广告/盗版必究        原创来源：http://chn.docer.com/works?userid=199329941#!/work_time"/>
              <p:cNvSpPr/>
              <p:nvPr>
                <p:custDataLst>
                  <p:tags r:id="rId41"/>
                </p:custDataLst>
              </p:nvPr>
            </p:nvSpPr>
            <p:spPr bwMode="auto">
              <a:xfrm>
                <a:off x="5100638" y="1196976"/>
                <a:ext cx="38100" cy="101600"/>
              </a:xfrm>
              <a:custGeom>
                <a:avLst/>
                <a:gdLst>
                  <a:gd name="T0" fmla="*/ 13 w 15"/>
                  <a:gd name="T1" fmla="*/ 33 h 40"/>
                  <a:gd name="T2" fmla="*/ 14 w 15"/>
                  <a:gd name="T3" fmla="*/ 11 h 40"/>
                  <a:gd name="T4" fmla="*/ 3 w 15"/>
                  <a:gd name="T5" fmla="*/ 8 h 40"/>
                  <a:gd name="T6" fmla="*/ 1 w 15"/>
                  <a:gd name="T7" fmla="*/ 33 h 40"/>
                  <a:gd name="T8" fmla="*/ 13 w 15"/>
                  <a:gd name="T9" fmla="*/ 33 h 40"/>
                </a:gdLst>
                <a:ahLst/>
                <a:cxnLst>
                  <a:cxn ang="0">
                    <a:pos x="T0" y="T1"/>
                  </a:cxn>
                  <a:cxn ang="0">
                    <a:pos x="T2" y="T3"/>
                  </a:cxn>
                  <a:cxn ang="0">
                    <a:pos x="T4" y="T5"/>
                  </a:cxn>
                  <a:cxn ang="0">
                    <a:pos x="T6" y="T7"/>
                  </a:cxn>
                  <a:cxn ang="0">
                    <a:pos x="T8" y="T9"/>
                  </a:cxn>
                </a:cxnLst>
                <a:rect l="0" t="0" r="r" b="b"/>
                <a:pathLst>
                  <a:path w="15" h="40">
                    <a:moveTo>
                      <a:pt x="13" y="33"/>
                    </a:moveTo>
                    <a:cubicBezTo>
                      <a:pt x="12" y="25"/>
                      <a:pt x="13" y="18"/>
                      <a:pt x="14" y="11"/>
                    </a:cubicBezTo>
                    <a:cubicBezTo>
                      <a:pt x="15" y="3"/>
                      <a:pt x="4" y="0"/>
                      <a:pt x="3" y="8"/>
                    </a:cubicBezTo>
                    <a:cubicBezTo>
                      <a:pt x="1" y="16"/>
                      <a:pt x="0" y="24"/>
                      <a:pt x="1" y="33"/>
                    </a:cubicBezTo>
                    <a:cubicBezTo>
                      <a:pt x="1" y="40"/>
                      <a:pt x="13" y="40"/>
                      <a:pt x="13"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endParaRPr>
              </a:p>
            </p:txBody>
          </p:sp>
          <p:sp>
            <p:nvSpPr>
              <p:cNvPr id="49" name="稻壳儿春秋广告/盗版必究        原创来源：http://chn.docer.com/works?userid=199329941#!/work_time"/>
              <p:cNvSpPr/>
              <p:nvPr>
                <p:custDataLst>
                  <p:tags r:id="rId42"/>
                </p:custDataLst>
              </p:nvPr>
            </p:nvSpPr>
            <p:spPr bwMode="auto">
              <a:xfrm>
                <a:off x="5157788" y="1052514"/>
                <a:ext cx="85725" cy="80963"/>
              </a:xfrm>
              <a:custGeom>
                <a:avLst/>
                <a:gdLst>
                  <a:gd name="T0" fmla="*/ 22 w 34"/>
                  <a:gd name="T1" fmla="*/ 4 h 31"/>
                  <a:gd name="T2" fmla="*/ 3 w 34"/>
                  <a:gd name="T3" fmla="*/ 20 h 31"/>
                  <a:gd name="T4" fmla="*/ 3 w 34"/>
                  <a:gd name="T5" fmla="*/ 29 h 31"/>
                  <a:gd name="T6" fmla="*/ 11 w 34"/>
                  <a:gd name="T7" fmla="*/ 29 h 31"/>
                  <a:gd name="T8" fmla="*/ 28 w 34"/>
                  <a:gd name="T9" fmla="*/ 14 h 31"/>
                  <a:gd name="T10" fmla="*/ 22 w 34"/>
                  <a:gd name="T11" fmla="*/ 4 h 31"/>
                </a:gdLst>
                <a:ahLst/>
                <a:cxnLst>
                  <a:cxn ang="0">
                    <a:pos x="T0" y="T1"/>
                  </a:cxn>
                  <a:cxn ang="0">
                    <a:pos x="T2" y="T3"/>
                  </a:cxn>
                  <a:cxn ang="0">
                    <a:pos x="T4" y="T5"/>
                  </a:cxn>
                  <a:cxn ang="0">
                    <a:pos x="T6" y="T7"/>
                  </a:cxn>
                  <a:cxn ang="0">
                    <a:pos x="T8" y="T9"/>
                  </a:cxn>
                  <a:cxn ang="0">
                    <a:pos x="T10" y="T11"/>
                  </a:cxn>
                </a:cxnLst>
                <a:rect l="0" t="0" r="r" b="b"/>
                <a:pathLst>
                  <a:path w="34" h="31">
                    <a:moveTo>
                      <a:pt x="22" y="4"/>
                    </a:moveTo>
                    <a:cubicBezTo>
                      <a:pt x="14" y="8"/>
                      <a:pt x="8" y="14"/>
                      <a:pt x="3" y="20"/>
                    </a:cubicBezTo>
                    <a:cubicBezTo>
                      <a:pt x="1" y="23"/>
                      <a:pt x="0" y="26"/>
                      <a:pt x="3" y="29"/>
                    </a:cubicBezTo>
                    <a:cubicBezTo>
                      <a:pt x="5" y="31"/>
                      <a:pt x="9" y="31"/>
                      <a:pt x="11" y="29"/>
                    </a:cubicBezTo>
                    <a:cubicBezTo>
                      <a:pt x="16" y="23"/>
                      <a:pt x="21" y="18"/>
                      <a:pt x="28" y="14"/>
                    </a:cubicBezTo>
                    <a:cubicBezTo>
                      <a:pt x="34" y="10"/>
                      <a:pt x="28" y="0"/>
                      <a:pt x="2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endParaRPr>
              </a:p>
            </p:txBody>
          </p:sp>
        </p:grpSp>
      </p:grpSp>
      <p:grpSp>
        <p:nvGrpSpPr>
          <p:cNvPr id="8" name="组合 7"/>
          <p:cNvGrpSpPr/>
          <p:nvPr/>
        </p:nvGrpSpPr>
        <p:grpSpPr>
          <a:xfrm>
            <a:off x="1284490" y="3841116"/>
            <a:ext cx="4780409" cy="1161415"/>
            <a:chOff x="1398" y="6934"/>
            <a:chExt cx="7528" cy="1829"/>
          </a:xfrm>
        </p:grpSpPr>
        <p:sp>
          <p:nvSpPr>
            <p:cNvPr id="26" name="Freeform 5"/>
            <p:cNvSpPr/>
            <p:nvPr>
              <p:custDataLst>
                <p:tags r:id="rId21"/>
              </p:custDataLst>
            </p:nvPr>
          </p:nvSpPr>
          <p:spPr bwMode="auto">
            <a:xfrm>
              <a:off x="1398" y="7074"/>
              <a:ext cx="1716" cy="1689"/>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sp>
          <p:nvSpPr>
            <p:cNvPr id="27" name="稻壳儿春秋广告/盗版必究        原创来源：http://chn.docer.com/works?userid=199329941#!/work_time"/>
            <p:cNvSpPr txBox="1"/>
            <p:nvPr>
              <p:custDataLst>
                <p:tags r:id="rId22"/>
              </p:custDataLst>
            </p:nvPr>
          </p:nvSpPr>
          <p:spPr>
            <a:xfrm>
              <a:off x="4087" y="6934"/>
              <a:ext cx="4839" cy="628"/>
            </a:xfrm>
            <a:prstGeom prst="rect">
              <a:avLst/>
            </a:prstGeom>
            <a:noFill/>
          </p:spPr>
          <p:txBody>
            <a:bodyPr wrap="square" rtlCol="0">
              <a:spAutoFit/>
            </a:bodyPr>
            <a:lstStyle/>
            <a:p>
              <a:r>
                <a:rPr lang="en-US" altLang="zh-CN" sz="2000" dirty="0">
                  <a:solidFill>
                    <a:schemeClr val="accent1">
                      <a:lumMod val="75000"/>
                    </a:schemeClr>
                  </a:solidFill>
                  <a:latin typeface="Times New Roman" panose="02020603050405020304" charset="0"/>
                  <a:ea typeface="汉仪中宋简" panose="02010600000101010101" charset="-122"/>
                  <a:cs typeface="851tegakizatsu" panose="02000600000000000000" pitchFamily="2" charset="-122"/>
                </a:rPr>
                <a:t>3. </a:t>
              </a:r>
              <a:r>
                <a:rPr lang="zh-CN" altLang="en-US" sz="2000" dirty="0">
                  <a:solidFill>
                    <a:schemeClr val="accent1">
                      <a:lumMod val="75000"/>
                    </a:schemeClr>
                  </a:solidFill>
                  <a:latin typeface="Times New Roman" panose="02020603050405020304" charset="0"/>
                  <a:ea typeface="汉仪中宋简" panose="02010600000101010101" charset="-122"/>
                  <a:cs typeface="851tegakizatsu" panose="02000600000000000000" pitchFamily="2" charset="-122"/>
                </a:rPr>
                <a:t>从读取文件到处理数据</a:t>
              </a:r>
            </a:p>
          </p:txBody>
        </p:sp>
        <p:sp>
          <p:nvSpPr>
            <p:cNvPr id="28" name="稻壳儿春秋广告/盗版必究        原创来源：http://chn.docer.com/works?userid=199329941#!/work_time"/>
            <p:cNvSpPr txBox="1"/>
            <p:nvPr>
              <p:custDataLst>
                <p:tags r:id="rId23"/>
              </p:custDataLst>
            </p:nvPr>
          </p:nvSpPr>
          <p:spPr>
            <a:xfrm>
              <a:off x="4087" y="7527"/>
              <a:ext cx="4751" cy="1161"/>
            </a:xfrm>
            <a:prstGeom prst="rect">
              <a:avLst/>
            </a:prstGeom>
            <a:noFill/>
          </p:spPr>
          <p:txBody>
            <a:bodyPr wrap="square" rtlCol="0">
              <a:spAutoFit/>
            </a:bodyPr>
            <a:lstStyle/>
            <a:p>
              <a:pPr>
                <a:lnSpc>
                  <a:spcPct val="150000"/>
                </a:lnSpc>
              </a:pPr>
              <a:r>
                <a:rPr lang="zh-CN" altLang="en-US" sz="1400" dirty="0">
                  <a:solidFill>
                    <a:schemeClr val="dk1"/>
                  </a:solidFill>
                  <a:latin typeface="Times New Roman" panose="02020603050405020304" charset="0"/>
                  <a:ea typeface="汉仪中宋简" panose="02010600000101010101" charset="-122"/>
                  <a:cs typeface="851tegakizatsu" panose="02000600000000000000" pitchFamily="2" charset="-122"/>
                </a:rPr>
                <a:t>利用</a:t>
              </a:r>
              <a:r>
                <a:rPr lang="en-US" altLang="zh-CN" sz="1400" dirty="0">
                  <a:solidFill>
                    <a:schemeClr val="dk1"/>
                  </a:solidFill>
                  <a:latin typeface="Times New Roman" panose="02020603050405020304" charset="0"/>
                  <a:ea typeface="汉仪中宋简" panose="02010600000101010101" charset="-122"/>
                  <a:cs typeface="851tegakizatsu" panose="02000600000000000000" pitchFamily="2" charset="-122"/>
                </a:rPr>
                <a:t>numpy</a:t>
              </a:r>
              <a:r>
                <a:rPr lang="zh-CN" altLang="en-US" sz="1400" dirty="0">
                  <a:solidFill>
                    <a:schemeClr val="dk1"/>
                  </a:solidFill>
                  <a:latin typeface="Times New Roman" panose="02020603050405020304" charset="0"/>
                  <a:ea typeface="汉仪中宋简" panose="02010600000101010101" charset="-122"/>
                  <a:cs typeface="851tegakizatsu" panose="02000600000000000000" pitchFamily="2" charset="-122"/>
                </a:rPr>
                <a:t>模块快速处理数据，包括取和，求平均值，排序等常见操作。</a:t>
              </a:r>
            </a:p>
          </p:txBody>
        </p:sp>
        <p:grpSp>
          <p:nvGrpSpPr>
            <p:cNvPr id="50" name="组合 49"/>
            <p:cNvGrpSpPr/>
            <p:nvPr/>
          </p:nvGrpSpPr>
          <p:grpSpPr>
            <a:xfrm>
              <a:off x="2019" y="7465"/>
              <a:ext cx="472" cy="906"/>
              <a:chOff x="3730626" y="714376"/>
              <a:chExt cx="600075" cy="1150938"/>
            </a:xfrm>
            <a:solidFill>
              <a:srgbClr val="434C69"/>
            </a:solidFill>
          </p:grpSpPr>
          <p:sp>
            <p:nvSpPr>
              <p:cNvPr id="51" name="稻壳儿春秋广告/盗版必究        原创来源：http://chn.docer.com/works?userid=199329941#!/work_time"/>
              <p:cNvSpPr>
                <a:spLocks noEditPoints="1"/>
              </p:cNvSpPr>
              <p:nvPr>
                <p:custDataLst>
                  <p:tags r:id="rId24"/>
                </p:custDataLst>
              </p:nvPr>
            </p:nvSpPr>
            <p:spPr bwMode="auto">
              <a:xfrm>
                <a:off x="3730626" y="714376"/>
                <a:ext cx="600075" cy="1150938"/>
              </a:xfrm>
              <a:custGeom>
                <a:avLst/>
                <a:gdLst>
                  <a:gd name="T0" fmla="*/ 89 w 234"/>
                  <a:gd name="T1" fmla="*/ 13 h 449"/>
                  <a:gd name="T2" fmla="*/ 60 w 234"/>
                  <a:gd name="T3" fmla="*/ 205 h 449"/>
                  <a:gd name="T4" fmla="*/ 101 w 234"/>
                  <a:gd name="T5" fmla="*/ 260 h 449"/>
                  <a:gd name="T6" fmla="*/ 90 w 234"/>
                  <a:gd name="T7" fmla="*/ 396 h 449"/>
                  <a:gd name="T8" fmla="*/ 148 w 234"/>
                  <a:gd name="T9" fmla="*/ 442 h 449"/>
                  <a:gd name="T10" fmla="*/ 159 w 234"/>
                  <a:gd name="T11" fmla="*/ 302 h 449"/>
                  <a:gd name="T12" fmla="*/ 141 w 234"/>
                  <a:gd name="T13" fmla="*/ 217 h 449"/>
                  <a:gd name="T14" fmla="*/ 211 w 234"/>
                  <a:gd name="T15" fmla="*/ 72 h 449"/>
                  <a:gd name="T16" fmla="*/ 151 w 234"/>
                  <a:gd name="T17" fmla="*/ 403 h 449"/>
                  <a:gd name="T18" fmla="*/ 117 w 234"/>
                  <a:gd name="T19" fmla="*/ 433 h 449"/>
                  <a:gd name="T20" fmla="*/ 119 w 234"/>
                  <a:gd name="T21" fmla="*/ 431 h 449"/>
                  <a:gd name="T22" fmla="*/ 117 w 234"/>
                  <a:gd name="T23" fmla="*/ 422 h 449"/>
                  <a:gd name="T24" fmla="*/ 104 w 234"/>
                  <a:gd name="T25" fmla="*/ 421 h 449"/>
                  <a:gd name="T26" fmla="*/ 118 w 234"/>
                  <a:gd name="T27" fmla="*/ 401 h 449"/>
                  <a:gd name="T28" fmla="*/ 102 w 234"/>
                  <a:gd name="T29" fmla="*/ 405 h 449"/>
                  <a:gd name="T30" fmla="*/ 116 w 234"/>
                  <a:gd name="T31" fmla="*/ 385 h 449"/>
                  <a:gd name="T32" fmla="*/ 101 w 234"/>
                  <a:gd name="T33" fmla="*/ 388 h 449"/>
                  <a:gd name="T34" fmla="*/ 115 w 234"/>
                  <a:gd name="T35" fmla="*/ 366 h 449"/>
                  <a:gd name="T36" fmla="*/ 101 w 234"/>
                  <a:gd name="T37" fmla="*/ 366 h 449"/>
                  <a:gd name="T38" fmla="*/ 114 w 234"/>
                  <a:gd name="T39" fmla="*/ 346 h 449"/>
                  <a:gd name="T40" fmla="*/ 100 w 234"/>
                  <a:gd name="T41" fmla="*/ 349 h 449"/>
                  <a:gd name="T42" fmla="*/ 113 w 234"/>
                  <a:gd name="T43" fmla="*/ 330 h 449"/>
                  <a:gd name="T44" fmla="*/ 100 w 234"/>
                  <a:gd name="T45" fmla="*/ 333 h 449"/>
                  <a:gd name="T46" fmla="*/ 121 w 234"/>
                  <a:gd name="T47" fmla="*/ 315 h 449"/>
                  <a:gd name="T48" fmla="*/ 100 w 234"/>
                  <a:gd name="T49" fmla="*/ 320 h 449"/>
                  <a:gd name="T50" fmla="*/ 122 w 234"/>
                  <a:gd name="T51" fmla="*/ 299 h 449"/>
                  <a:gd name="T52" fmla="*/ 101 w 234"/>
                  <a:gd name="T53" fmla="*/ 301 h 449"/>
                  <a:gd name="T54" fmla="*/ 119 w 234"/>
                  <a:gd name="T55" fmla="*/ 284 h 449"/>
                  <a:gd name="T56" fmla="*/ 104 w 234"/>
                  <a:gd name="T57" fmla="*/ 282 h 449"/>
                  <a:gd name="T58" fmla="*/ 147 w 234"/>
                  <a:gd name="T59" fmla="*/ 310 h 449"/>
                  <a:gd name="T60" fmla="*/ 113 w 234"/>
                  <a:gd name="T61" fmla="*/ 255 h 449"/>
                  <a:gd name="T62" fmla="*/ 129 w 234"/>
                  <a:gd name="T63" fmla="*/ 219 h 449"/>
                  <a:gd name="T64" fmla="*/ 127 w 234"/>
                  <a:gd name="T65" fmla="*/ 207 h 449"/>
                  <a:gd name="T66" fmla="*/ 92 w 234"/>
                  <a:gd name="T67" fmla="*/ 25 h 449"/>
                  <a:gd name="T68" fmla="*/ 127 w 234"/>
                  <a:gd name="T69" fmla="*/ 207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449">
                    <a:moveTo>
                      <a:pt x="211" y="72"/>
                    </a:moveTo>
                    <a:cubicBezTo>
                      <a:pt x="188" y="28"/>
                      <a:pt x="138" y="0"/>
                      <a:pt x="89" y="13"/>
                    </a:cubicBezTo>
                    <a:cubicBezTo>
                      <a:pt x="48" y="21"/>
                      <a:pt x="11" y="55"/>
                      <a:pt x="6" y="97"/>
                    </a:cubicBezTo>
                    <a:cubicBezTo>
                      <a:pt x="0" y="140"/>
                      <a:pt x="22" y="184"/>
                      <a:pt x="60" y="205"/>
                    </a:cubicBezTo>
                    <a:cubicBezTo>
                      <a:pt x="71" y="212"/>
                      <a:pt x="84" y="216"/>
                      <a:pt x="97" y="218"/>
                    </a:cubicBezTo>
                    <a:cubicBezTo>
                      <a:pt x="98" y="232"/>
                      <a:pt x="99" y="246"/>
                      <a:pt x="101" y="260"/>
                    </a:cubicBezTo>
                    <a:cubicBezTo>
                      <a:pt x="90" y="270"/>
                      <a:pt x="90" y="292"/>
                      <a:pt x="89" y="306"/>
                    </a:cubicBezTo>
                    <a:cubicBezTo>
                      <a:pt x="86" y="336"/>
                      <a:pt x="89" y="366"/>
                      <a:pt x="90" y="396"/>
                    </a:cubicBezTo>
                    <a:cubicBezTo>
                      <a:pt x="90" y="410"/>
                      <a:pt x="89" y="431"/>
                      <a:pt x="102" y="441"/>
                    </a:cubicBezTo>
                    <a:cubicBezTo>
                      <a:pt x="112" y="448"/>
                      <a:pt x="137" y="449"/>
                      <a:pt x="148" y="442"/>
                    </a:cubicBezTo>
                    <a:cubicBezTo>
                      <a:pt x="162" y="433"/>
                      <a:pt x="164" y="410"/>
                      <a:pt x="163" y="395"/>
                    </a:cubicBezTo>
                    <a:cubicBezTo>
                      <a:pt x="163" y="365"/>
                      <a:pt x="162" y="333"/>
                      <a:pt x="159" y="302"/>
                    </a:cubicBezTo>
                    <a:cubicBezTo>
                      <a:pt x="157" y="287"/>
                      <a:pt x="157" y="267"/>
                      <a:pt x="143" y="258"/>
                    </a:cubicBezTo>
                    <a:cubicBezTo>
                      <a:pt x="141" y="245"/>
                      <a:pt x="142" y="231"/>
                      <a:pt x="141" y="217"/>
                    </a:cubicBezTo>
                    <a:cubicBezTo>
                      <a:pt x="159" y="214"/>
                      <a:pt x="176" y="207"/>
                      <a:pt x="190" y="196"/>
                    </a:cubicBezTo>
                    <a:cubicBezTo>
                      <a:pt x="231" y="165"/>
                      <a:pt x="234" y="115"/>
                      <a:pt x="211" y="72"/>
                    </a:cubicBezTo>
                    <a:close/>
                    <a:moveTo>
                      <a:pt x="147" y="310"/>
                    </a:moveTo>
                    <a:cubicBezTo>
                      <a:pt x="150" y="340"/>
                      <a:pt x="153" y="373"/>
                      <a:pt x="151" y="403"/>
                    </a:cubicBezTo>
                    <a:cubicBezTo>
                      <a:pt x="151" y="414"/>
                      <a:pt x="150" y="424"/>
                      <a:pt x="140" y="430"/>
                    </a:cubicBezTo>
                    <a:cubicBezTo>
                      <a:pt x="133" y="434"/>
                      <a:pt x="125" y="435"/>
                      <a:pt x="117" y="433"/>
                    </a:cubicBezTo>
                    <a:cubicBezTo>
                      <a:pt x="116" y="432"/>
                      <a:pt x="116" y="432"/>
                      <a:pt x="116" y="432"/>
                    </a:cubicBezTo>
                    <a:cubicBezTo>
                      <a:pt x="117" y="432"/>
                      <a:pt x="118" y="431"/>
                      <a:pt x="119" y="431"/>
                    </a:cubicBezTo>
                    <a:cubicBezTo>
                      <a:pt x="122" y="430"/>
                      <a:pt x="123" y="428"/>
                      <a:pt x="122" y="425"/>
                    </a:cubicBezTo>
                    <a:cubicBezTo>
                      <a:pt x="122" y="423"/>
                      <a:pt x="119" y="421"/>
                      <a:pt x="117" y="422"/>
                    </a:cubicBezTo>
                    <a:cubicBezTo>
                      <a:pt x="114" y="423"/>
                      <a:pt x="110" y="425"/>
                      <a:pt x="107" y="427"/>
                    </a:cubicBezTo>
                    <a:cubicBezTo>
                      <a:pt x="106" y="425"/>
                      <a:pt x="105" y="423"/>
                      <a:pt x="104" y="421"/>
                    </a:cubicBezTo>
                    <a:cubicBezTo>
                      <a:pt x="110" y="417"/>
                      <a:pt x="116" y="412"/>
                      <a:pt x="122" y="409"/>
                    </a:cubicBezTo>
                    <a:cubicBezTo>
                      <a:pt x="127" y="405"/>
                      <a:pt x="123" y="398"/>
                      <a:pt x="118" y="401"/>
                    </a:cubicBezTo>
                    <a:cubicBezTo>
                      <a:pt x="112" y="404"/>
                      <a:pt x="107" y="408"/>
                      <a:pt x="102" y="412"/>
                    </a:cubicBezTo>
                    <a:cubicBezTo>
                      <a:pt x="102" y="409"/>
                      <a:pt x="102" y="407"/>
                      <a:pt x="102" y="405"/>
                    </a:cubicBezTo>
                    <a:cubicBezTo>
                      <a:pt x="108" y="401"/>
                      <a:pt x="114" y="397"/>
                      <a:pt x="120" y="393"/>
                    </a:cubicBezTo>
                    <a:cubicBezTo>
                      <a:pt x="125" y="389"/>
                      <a:pt x="120" y="381"/>
                      <a:pt x="116" y="385"/>
                    </a:cubicBezTo>
                    <a:cubicBezTo>
                      <a:pt x="111" y="388"/>
                      <a:pt x="106" y="391"/>
                      <a:pt x="102" y="394"/>
                    </a:cubicBezTo>
                    <a:cubicBezTo>
                      <a:pt x="102" y="392"/>
                      <a:pt x="102" y="390"/>
                      <a:pt x="101" y="388"/>
                    </a:cubicBezTo>
                    <a:cubicBezTo>
                      <a:pt x="107" y="383"/>
                      <a:pt x="113" y="378"/>
                      <a:pt x="119" y="374"/>
                    </a:cubicBezTo>
                    <a:cubicBezTo>
                      <a:pt x="124" y="370"/>
                      <a:pt x="119" y="363"/>
                      <a:pt x="115" y="366"/>
                    </a:cubicBezTo>
                    <a:cubicBezTo>
                      <a:pt x="110" y="369"/>
                      <a:pt x="105" y="373"/>
                      <a:pt x="101" y="376"/>
                    </a:cubicBezTo>
                    <a:cubicBezTo>
                      <a:pt x="101" y="373"/>
                      <a:pt x="101" y="369"/>
                      <a:pt x="101" y="366"/>
                    </a:cubicBezTo>
                    <a:cubicBezTo>
                      <a:pt x="106" y="361"/>
                      <a:pt x="112" y="357"/>
                      <a:pt x="119" y="354"/>
                    </a:cubicBezTo>
                    <a:cubicBezTo>
                      <a:pt x="124" y="351"/>
                      <a:pt x="119" y="343"/>
                      <a:pt x="114" y="346"/>
                    </a:cubicBezTo>
                    <a:cubicBezTo>
                      <a:pt x="109" y="349"/>
                      <a:pt x="105" y="352"/>
                      <a:pt x="100" y="355"/>
                    </a:cubicBezTo>
                    <a:cubicBezTo>
                      <a:pt x="100" y="353"/>
                      <a:pt x="100" y="351"/>
                      <a:pt x="100" y="349"/>
                    </a:cubicBezTo>
                    <a:cubicBezTo>
                      <a:pt x="106" y="345"/>
                      <a:pt x="112" y="341"/>
                      <a:pt x="117" y="337"/>
                    </a:cubicBezTo>
                    <a:cubicBezTo>
                      <a:pt x="122" y="334"/>
                      <a:pt x="118" y="326"/>
                      <a:pt x="113" y="330"/>
                    </a:cubicBezTo>
                    <a:cubicBezTo>
                      <a:pt x="108" y="333"/>
                      <a:pt x="104" y="335"/>
                      <a:pt x="100" y="338"/>
                    </a:cubicBezTo>
                    <a:cubicBezTo>
                      <a:pt x="100" y="337"/>
                      <a:pt x="100" y="335"/>
                      <a:pt x="100" y="333"/>
                    </a:cubicBezTo>
                    <a:cubicBezTo>
                      <a:pt x="100" y="332"/>
                      <a:pt x="101" y="332"/>
                      <a:pt x="101" y="332"/>
                    </a:cubicBezTo>
                    <a:cubicBezTo>
                      <a:pt x="107" y="325"/>
                      <a:pt x="113" y="320"/>
                      <a:pt x="121" y="315"/>
                    </a:cubicBezTo>
                    <a:cubicBezTo>
                      <a:pt x="126" y="312"/>
                      <a:pt x="121" y="304"/>
                      <a:pt x="116" y="307"/>
                    </a:cubicBezTo>
                    <a:cubicBezTo>
                      <a:pt x="110" y="311"/>
                      <a:pt x="105" y="315"/>
                      <a:pt x="100" y="320"/>
                    </a:cubicBezTo>
                    <a:cubicBezTo>
                      <a:pt x="100" y="318"/>
                      <a:pt x="100" y="315"/>
                      <a:pt x="100" y="313"/>
                    </a:cubicBezTo>
                    <a:cubicBezTo>
                      <a:pt x="107" y="307"/>
                      <a:pt x="114" y="303"/>
                      <a:pt x="122" y="299"/>
                    </a:cubicBezTo>
                    <a:cubicBezTo>
                      <a:pt x="127" y="297"/>
                      <a:pt x="123" y="289"/>
                      <a:pt x="117" y="291"/>
                    </a:cubicBezTo>
                    <a:cubicBezTo>
                      <a:pt x="112" y="294"/>
                      <a:pt x="106" y="297"/>
                      <a:pt x="101" y="301"/>
                    </a:cubicBezTo>
                    <a:cubicBezTo>
                      <a:pt x="101" y="299"/>
                      <a:pt x="102" y="296"/>
                      <a:pt x="102" y="294"/>
                    </a:cubicBezTo>
                    <a:cubicBezTo>
                      <a:pt x="107" y="290"/>
                      <a:pt x="113" y="287"/>
                      <a:pt x="119" y="284"/>
                    </a:cubicBezTo>
                    <a:cubicBezTo>
                      <a:pt x="124" y="282"/>
                      <a:pt x="120" y="274"/>
                      <a:pt x="114" y="276"/>
                    </a:cubicBezTo>
                    <a:cubicBezTo>
                      <a:pt x="111" y="278"/>
                      <a:pt x="107" y="280"/>
                      <a:pt x="104" y="282"/>
                    </a:cubicBezTo>
                    <a:cubicBezTo>
                      <a:pt x="107" y="274"/>
                      <a:pt x="112" y="267"/>
                      <a:pt x="122" y="266"/>
                    </a:cubicBezTo>
                    <a:cubicBezTo>
                      <a:pt x="146" y="263"/>
                      <a:pt x="146" y="294"/>
                      <a:pt x="147" y="310"/>
                    </a:cubicBezTo>
                    <a:close/>
                    <a:moveTo>
                      <a:pt x="130" y="254"/>
                    </a:moveTo>
                    <a:cubicBezTo>
                      <a:pt x="125" y="253"/>
                      <a:pt x="118" y="253"/>
                      <a:pt x="113" y="255"/>
                    </a:cubicBezTo>
                    <a:cubicBezTo>
                      <a:pt x="111" y="243"/>
                      <a:pt x="110" y="231"/>
                      <a:pt x="109" y="219"/>
                    </a:cubicBezTo>
                    <a:cubicBezTo>
                      <a:pt x="116" y="220"/>
                      <a:pt x="123" y="220"/>
                      <a:pt x="129" y="219"/>
                    </a:cubicBezTo>
                    <a:cubicBezTo>
                      <a:pt x="130" y="231"/>
                      <a:pt x="129" y="242"/>
                      <a:pt x="130" y="254"/>
                    </a:cubicBezTo>
                    <a:close/>
                    <a:moveTo>
                      <a:pt x="127" y="207"/>
                    </a:moveTo>
                    <a:cubicBezTo>
                      <a:pt x="77" y="211"/>
                      <a:pt x="30" y="181"/>
                      <a:pt x="19" y="131"/>
                    </a:cubicBezTo>
                    <a:cubicBezTo>
                      <a:pt x="8" y="81"/>
                      <a:pt x="42" y="35"/>
                      <a:pt x="92" y="25"/>
                    </a:cubicBezTo>
                    <a:cubicBezTo>
                      <a:pt x="144" y="11"/>
                      <a:pt x="192" y="48"/>
                      <a:pt x="209" y="95"/>
                    </a:cubicBezTo>
                    <a:cubicBezTo>
                      <a:pt x="229" y="154"/>
                      <a:pt x="185" y="203"/>
                      <a:pt x="127" y="2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endParaRPr>
              </a:p>
            </p:txBody>
          </p:sp>
          <p:sp>
            <p:nvSpPr>
              <p:cNvPr id="52" name="稻壳儿春秋广告/盗版必究        原创来源：http://chn.docer.com/works?userid=199329941#!/work_time"/>
              <p:cNvSpPr>
                <a:spLocks noEditPoints="1"/>
              </p:cNvSpPr>
              <p:nvPr>
                <p:custDataLst>
                  <p:tags r:id="rId25"/>
                </p:custDataLst>
              </p:nvPr>
            </p:nvSpPr>
            <p:spPr bwMode="auto">
              <a:xfrm>
                <a:off x="3783013" y="793751"/>
                <a:ext cx="476250" cy="428625"/>
              </a:xfrm>
              <a:custGeom>
                <a:avLst/>
                <a:gdLst>
                  <a:gd name="T0" fmla="*/ 90 w 186"/>
                  <a:gd name="T1" fmla="*/ 1 h 167"/>
                  <a:gd name="T2" fmla="*/ 7 w 186"/>
                  <a:gd name="T3" fmla="*/ 93 h 167"/>
                  <a:gd name="T4" fmla="*/ 105 w 186"/>
                  <a:gd name="T5" fmla="*/ 166 h 167"/>
                  <a:gd name="T6" fmla="*/ 180 w 186"/>
                  <a:gd name="T7" fmla="*/ 83 h 167"/>
                  <a:gd name="T8" fmla="*/ 90 w 186"/>
                  <a:gd name="T9" fmla="*/ 1 h 167"/>
                  <a:gd name="T10" fmla="*/ 162 w 186"/>
                  <a:gd name="T11" fmla="*/ 133 h 167"/>
                  <a:gd name="T12" fmla="*/ 105 w 186"/>
                  <a:gd name="T13" fmla="*/ 157 h 167"/>
                  <a:gd name="T14" fmla="*/ 17 w 186"/>
                  <a:gd name="T15" fmla="*/ 97 h 167"/>
                  <a:gd name="T16" fmla="*/ 90 w 186"/>
                  <a:gd name="T17" fmla="*/ 10 h 167"/>
                  <a:gd name="T18" fmla="*/ 168 w 186"/>
                  <a:gd name="T19" fmla="*/ 73 h 167"/>
                  <a:gd name="T20" fmla="*/ 162 w 186"/>
                  <a:gd name="T21" fmla="*/ 13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67">
                    <a:moveTo>
                      <a:pt x="90" y="1"/>
                    </a:moveTo>
                    <a:cubicBezTo>
                      <a:pt x="45" y="4"/>
                      <a:pt x="0" y="45"/>
                      <a:pt x="7" y="93"/>
                    </a:cubicBezTo>
                    <a:cubicBezTo>
                      <a:pt x="14" y="138"/>
                      <a:pt x="62" y="167"/>
                      <a:pt x="105" y="166"/>
                    </a:cubicBezTo>
                    <a:cubicBezTo>
                      <a:pt x="154" y="165"/>
                      <a:pt x="186" y="132"/>
                      <a:pt x="180" y="83"/>
                    </a:cubicBezTo>
                    <a:cubicBezTo>
                      <a:pt x="173" y="38"/>
                      <a:pt x="136" y="0"/>
                      <a:pt x="90" y="1"/>
                    </a:cubicBezTo>
                    <a:close/>
                    <a:moveTo>
                      <a:pt x="162" y="133"/>
                    </a:moveTo>
                    <a:cubicBezTo>
                      <a:pt x="149" y="151"/>
                      <a:pt x="126" y="157"/>
                      <a:pt x="105" y="157"/>
                    </a:cubicBezTo>
                    <a:cubicBezTo>
                      <a:pt x="68" y="158"/>
                      <a:pt x="27" y="135"/>
                      <a:pt x="17" y="97"/>
                    </a:cubicBezTo>
                    <a:cubicBezTo>
                      <a:pt x="6" y="53"/>
                      <a:pt x="48" y="13"/>
                      <a:pt x="90" y="10"/>
                    </a:cubicBezTo>
                    <a:cubicBezTo>
                      <a:pt x="128" y="9"/>
                      <a:pt x="158" y="37"/>
                      <a:pt x="168" y="73"/>
                    </a:cubicBezTo>
                    <a:cubicBezTo>
                      <a:pt x="173" y="92"/>
                      <a:pt x="173" y="116"/>
                      <a:pt x="162"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endParaRPr>
              </a:p>
            </p:txBody>
          </p:sp>
          <p:sp>
            <p:nvSpPr>
              <p:cNvPr id="53" name="稻壳儿春秋广告/盗版必究        原创来源：http://chn.docer.com/works?userid=199329941#!/work_time"/>
              <p:cNvSpPr>
                <a:spLocks noEditPoints="1"/>
              </p:cNvSpPr>
              <p:nvPr>
                <p:custDataLst>
                  <p:tags r:id="rId26"/>
                </p:custDataLst>
              </p:nvPr>
            </p:nvSpPr>
            <p:spPr bwMode="auto">
              <a:xfrm>
                <a:off x="3838576" y="855664"/>
                <a:ext cx="153988" cy="207963"/>
              </a:xfrm>
              <a:custGeom>
                <a:avLst/>
                <a:gdLst>
                  <a:gd name="T0" fmla="*/ 36 w 60"/>
                  <a:gd name="T1" fmla="*/ 7 h 81"/>
                  <a:gd name="T2" fmla="*/ 0 w 60"/>
                  <a:gd name="T3" fmla="*/ 61 h 81"/>
                  <a:gd name="T4" fmla="*/ 9 w 60"/>
                  <a:gd name="T5" fmla="*/ 79 h 81"/>
                  <a:gd name="T6" fmla="*/ 22 w 60"/>
                  <a:gd name="T7" fmla="*/ 71 h 81"/>
                  <a:gd name="T8" fmla="*/ 25 w 60"/>
                  <a:gd name="T9" fmla="*/ 55 h 81"/>
                  <a:gd name="T10" fmla="*/ 36 w 60"/>
                  <a:gd name="T11" fmla="*/ 36 h 81"/>
                  <a:gd name="T12" fmla="*/ 57 w 60"/>
                  <a:gd name="T13" fmla="*/ 19 h 81"/>
                  <a:gd name="T14" fmla="*/ 56 w 60"/>
                  <a:gd name="T15" fmla="*/ 5 h 81"/>
                  <a:gd name="T16" fmla="*/ 36 w 60"/>
                  <a:gd name="T17" fmla="*/ 7 h 81"/>
                  <a:gd name="T18" fmla="*/ 39 w 60"/>
                  <a:gd name="T19" fmla="*/ 21 h 81"/>
                  <a:gd name="T20" fmla="*/ 21 w 60"/>
                  <a:gd name="T21" fmla="*/ 42 h 81"/>
                  <a:gd name="T22" fmla="*/ 15 w 60"/>
                  <a:gd name="T23" fmla="*/ 56 h 81"/>
                  <a:gd name="T24" fmla="*/ 14 w 60"/>
                  <a:gd name="T25" fmla="*/ 61 h 81"/>
                  <a:gd name="T26" fmla="*/ 9 w 60"/>
                  <a:gd name="T27" fmla="*/ 61 h 81"/>
                  <a:gd name="T28" fmla="*/ 31 w 60"/>
                  <a:gd name="T29" fmla="*/ 21 h 81"/>
                  <a:gd name="T30" fmla="*/ 48 w 60"/>
                  <a:gd name="T31" fmla="*/ 15 h 81"/>
                  <a:gd name="T32" fmla="*/ 39 w 60"/>
                  <a:gd name="T33"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81">
                    <a:moveTo>
                      <a:pt x="36" y="7"/>
                    </a:moveTo>
                    <a:cubicBezTo>
                      <a:pt x="15" y="18"/>
                      <a:pt x="2" y="38"/>
                      <a:pt x="0" y="61"/>
                    </a:cubicBezTo>
                    <a:cubicBezTo>
                      <a:pt x="0" y="67"/>
                      <a:pt x="1" y="77"/>
                      <a:pt x="9" y="79"/>
                    </a:cubicBezTo>
                    <a:cubicBezTo>
                      <a:pt x="15" y="81"/>
                      <a:pt x="20" y="76"/>
                      <a:pt x="22" y="71"/>
                    </a:cubicBezTo>
                    <a:cubicBezTo>
                      <a:pt x="24" y="66"/>
                      <a:pt x="23" y="60"/>
                      <a:pt x="25" y="55"/>
                    </a:cubicBezTo>
                    <a:cubicBezTo>
                      <a:pt x="27" y="48"/>
                      <a:pt x="31" y="41"/>
                      <a:pt x="36" y="36"/>
                    </a:cubicBezTo>
                    <a:cubicBezTo>
                      <a:pt x="42" y="29"/>
                      <a:pt x="52" y="26"/>
                      <a:pt x="57" y="19"/>
                    </a:cubicBezTo>
                    <a:cubicBezTo>
                      <a:pt x="60" y="15"/>
                      <a:pt x="60" y="9"/>
                      <a:pt x="56" y="5"/>
                    </a:cubicBezTo>
                    <a:cubicBezTo>
                      <a:pt x="51" y="0"/>
                      <a:pt x="41" y="4"/>
                      <a:pt x="36" y="7"/>
                    </a:cubicBezTo>
                    <a:close/>
                    <a:moveTo>
                      <a:pt x="39" y="21"/>
                    </a:moveTo>
                    <a:cubicBezTo>
                      <a:pt x="32" y="27"/>
                      <a:pt x="25" y="34"/>
                      <a:pt x="21" y="42"/>
                    </a:cubicBezTo>
                    <a:cubicBezTo>
                      <a:pt x="18" y="46"/>
                      <a:pt x="16" y="51"/>
                      <a:pt x="15" y="56"/>
                    </a:cubicBezTo>
                    <a:cubicBezTo>
                      <a:pt x="15" y="58"/>
                      <a:pt x="15" y="60"/>
                      <a:pt x="14" y="61"/>
                    </a:cubicBezTo>
                    <a:cubicBezTo>
                      <a:pt x="13" y="66"/>
                      <a:pt x="9" y="73"/>
                      <a:pt x="9" y="61"/>
                    </a:cubicBezTo>
                    <a:cubicBezTo>
                      <a:pt x="11" y="45"/>
                      <a:pt x="18" y="31"/>
                      <a:pt x="31" y="21"/>
                    </a:cubicBezTo>
                    <a:cubicBezTo>
                      <a:pt x="33" y="19"/>
                      <a:pt x="48" y="9"/>
                      <a:pt x="48" y="15"/>
                    </a:cubicBezTo>
                    <a:cubicBezTo>
                      <a:pt x="48" y="16"/>
                      <a:pt x="40" y="20"/>
                      <a:pt x="39"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endParaRPr>
              </a:p>
            </p:txBody>
          </p:sp>
          <p:sp>
            <p:nvSpPr>
              <p:cNvPr id="54" name="稻壳儿春秋广告/盗版必究        原创来源：http://chn.docer.com/works?userid=199329941#!/work_time"/>
              <p:cNvSpPr>
                <a:spLocks noEditPoints="1"/>
              </p:cNvSpPr>
              <p:nvPr>
                <p:custDataLst>
                  <p:tags r:id="rId27"/>
                </p:custDataLst>
              </p:nvPr>
            </p:nvSpPr>
            <p:spPr bwMode="auto">
              <a:xfrm>
                <a:off x="3994151" y="838201"/>
                <a:ext cx="74613" cy="74613"/>
              </a:xfrm>
              <a:custGeom>
                <a:avLst/>
                <a:gdLst>
                  <a:gd name="T0" fmla="*/ 11 w 29"/>
                  <a:gd name="T1" fmla="*/ 3 h 29"/>
                  <a:gd name="T2" fmla="*/ 10 w 29"/>
                  <a:gd name="T3" fmla="*/ 3 h 29"/>
                  <a:gd name="T4" fmla="*/ 10 w 29"/>
                  <a:gd name="T5" fmla="*/ 3 h 29"/>
                  <a:gd name="T6" fmla="*/ 6 w 29"/>
                  <a:gd name="T7" fmla="*/ 23 h 29"/>
                  <a:gd name="T8" fmla="*/ 26 w 29"/>
                  <a:gd name="T9" fmla="*/ 21 h 29"/>
                  <a:gd name="T10" fmla="*/ 26 w 29"/>
                  <a:gd name="T11" fmla="*/ 7 h 29"/>
                  <a:gd name="T12" fmla="*/ 11 w 29"/>
                  <a:gd name="T13" fmla="*/ 3 h 29"/>
                  <a:gd name="T14" fmla="*/ 18 w 29"/>
                  <a:gd name="T15" fmla="*/ 17 h 29"/>
                  <a:gd name="T16" fmla="*/ 14 w 29"/>
                  <a:gd name="T17" fmla="*/ 18 h 29"/>
                  <a:gd name="T18" fmla="*/ 14 w 29"/>
                  <a:gd name="T19" fmla="*/ 11 h 29"/>
                  <a:gd name="T20" fmla="*/ 18 w 29"/>
                  <a:gd name="T21" fmla="*/ 11 h 29"/>
                  <a:gd name="T22" fmla="*/ 19 w 29"/>
                  <a:gd name="T23" fmla="*/ 16 h 29"/>
                  <a:gd name="T24" fmla="*/ 19 w 29"/>
                  <a:gd name="T25" fmla="*/ 16 h 29"/>
                  <a:gd name="T26" fmla="*/ 18 w 29"/>
                  <a:gd name="T27" fmla="*/ 17 h 29"/>
                  <a:gd name="T28" fmla="*/ 19 w 29"/>
                  <a:gd name="T29" fmla="*/ 16 h 29"/>
                  <a:gd name="T30" fmla="*/ 19 w 29"/>
                  <a:gd name="T31"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29">
                    <a:moveTo>
                      <a:pt x="11" y="3"/>
                    </a:moveTo>
                    <a:cubicBezTo>
                      <a:pt x="11" y="3"/>
                      <a:pt x="10" y="3"/>
                      <a:pt x="10" y="3"/>
                    </a:cubicBezTo>
                    <a:cubicBezTo>
                      <a:pt x="10" y="3"/>
                      <a:pt x="10" y="3"/>
                      <a:pt x="10" y="3"/>
                    </a:cubicBezTo>
                    <a:cubicBezTo>
                      <a:pt x="2" y="7"/>
                      <a:pt x="0" y="17"/>
                      <a:pt x="6" y="23"/>
                    </a:cubicBezTo>
                    <a:cubicBezTo>
                      <a:pt x="11" y="29"/>
                      <a:pt x="21" y="28"/>
                      <a:pt x="26" y="21"/>
                    </a:cubicBezTo>
                    <a:cubicBezTo>
                      <a:pt x="29" y="17"/>
                      <a:pt x="28" y="12"/>
                      <a:pt x="26" y="7"/>
                    </a:cubicBezTo>
                    <a:cubicBezTo>
                      <a:pt x="22" y="2"/>
                      <a:pt x="16" y="0"/>
                      <a:pt x="11" y="3"/>
                    </a:cubicBezTo>
                    <a:close/>
                    <a:moveTo>
                      <a:pt x="18" y="17"/>
                    </a:moveTo>
                    <a:cubicBezTo>
                      <a:pt x="17" y="18"/>
                      <a:pt x="15" y="19"/>
                      <a:pt x="14" y="18"/>
                    </a:cubicBezTo>
                    <a:cubicBezTo>
                      <a:pt x="11" y="17"/>
                      <a:pt x="11" y="13"/>
                      <a:pt x="14" y="11"/>
                    </a:cubicBezTo>
                    <a:cubicBezTo>
                      <a:pt x="15" y="10"/>
                      <a:pt x="17" y="10"/>
                      <a:pt x="18" y="11"/>
                    </a:cubicBezTo>
                    <a:cubicBezTo>
                      <a:pt x="18" y="13"/>
                      <a:pt x="19" y="14"/>
                      <a:pt x="19" y="16"/>
                    </a:cubicBezTo>
                    <a:cubicBezTo>
                      <a:pt x="19" y="16"/>
                      <a:pt x="19" y="16"/>
                      <a:pt x="19" y="16"/>
                    </a:cubicBezTo>
                    <a:cubicBezTo>
                      <a:pt x="18" y="16"/>
                      <a:pt x="18" y="17"/>
                      <a:pt x="18" y="17"/>
                    </a:cubicBezTo>
                    <a:close/>
                    <a:moveTo>
                      <a:pt x="19" y="16"/>
                    </a:moveTo>
                    <a:cubicBezTo>
                      <a:pt x="19" y="15"/>
                      <a:pt x="19" y="15"/>
                      <a:pt x="19"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endParaRPr>
              </a:p>
            </p:txBody>
          </p:sp>
        </p:grpSp>
      </p:grpSp>
      <p:grpSp>
        <p:nvGrpSpPr>
          <p:cNvPr id="5" name="组合 4"/>
          <p:cNvGrpSpPr/>
          <p:nvPr/>
        </p:nvGrpSpPr>
        <p:grpSpPr>
          <a:xfrm>
            <a:off x="1284490" y="1831976"/>
            <a:ext cx="4724528" cy="1161415"/>
            <a:chOff x="1398" y="3670"/>
            <a:chExt cx="7440" cy="1829"/>
          </a:xfrm>
        </p:grpSpPr>
        <p:sp>
          <p:nvSpPr>
            <p:cNvPr id="9" name="Freeform 5"/>
            <p:cNvSpPr/>
            <p:nvPr>
              <p:custDataLst>
                <p:tags r:id="rId11"/>
              </p:custDataLst>
            </p:nvPr>
          </p:nvSpPr>
          <p:spPr bwMode="auto">
            <a:xfrm>
              <a:off x="1398" y="3810"/>
              <a:ext cx="1716" cy="1689"/>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sp>
          <p:nvSpPr>
            <p:cNvPr id="21" name="稻壳儿春秋广告/盗版必究        原创来源：http://chn.docer.com/works?userid=199329941#!/work_time"/>
            <p:cNvSpPr txBox="1"/>
            <p:nvPr>
              <p:custDataLst>
                <p:tags r:id="rId12"/>
              </p:custDataLst>
            </p:nvPr>
          </p:nvSpPr>
          <p:spPr>
            <a:xfrm>
              <a:off x="4087" y="3670"/>
              <a:ext cx="3718" cy="628"/>
            </a:xfrm>
            <a:prstGeom prst="rect">
              <a:avLst/>
            </a:prstGeom>
            <a:noFill/>
          </p:spPr>
          <p:txBody>
            <a:bodyPr wrap="square" rtlCol="0">
              <a:spAutoFit/>
            </a:bodyPr>
            <a:lstStyle/>
            <a:p>
              <a:r>
                <a:rPr lang="en-US" altLang="zh-CN" sz="2000" dirty="0">
                  <a:solidFill>
                    <a:schemeClr val="accent1">
                      <a:lumMod val="75000"/>
                    </a:schemeClr>
                  </a:solidFill>
                  <a:latin typeface="Times New Roman" panose="02020603050405020304" charset="0"/>
                  <a:ea typeface="汉仪中宋简" panose="02010600000101010101" charset="-122"/>
                  <a:cs typeface="851tegakizatsu" panose="02000600000000000000" pitchFamily="2" charset="-122"/>
                </a:rPr>
                <a:t>1. </a:t>
              </a:r>
              <a:r>
                <a:rPr lang="zh-CN" altLang="en-US" sz="2000" dirty="0">
                  <a:solidFill>
                    <a:schemeClr val="accent1">
                      <a:lumMod val="75000"/>
                    </a:schemeClr>
                  </a:solidFill>
                  <a:latin typeface="Times New Roman" panose="02020603050405020304" charset="0"/>
                  <a:ea typeface="汉仪中宋简" panose="02010600000101010101" charset="-122"/>
                  <a:cs typeface="851tegakizatsu" panose="02000600000000000000" pitchFamily="2" charset="-122"/>
                </a:rPr>
                <a:t>什么是文件？</a:t>
              </a:r>
            </a:p>
          </p:txBody>
        </p:sp>
        <p:sp>
          <p:nvSpPr>
            <p:cNvPr id="22" name="稻壳儿春秋广告/盗版必究        原创来源：http://chn.docer.com/works?userid=199329941#!/work_time"/>
            <p:cNvSpPr txBox="1"/>
            <p:nvPr>
              <p:custDataLst>
                <p:tags r:id="rId13"/>
              </p:custDataLst>
            </p:nvPr>
          </p:nvSpPr>
          <p:spPr>
            <a:xfrm>
              <a:off x="4087" y="4263"/>
              <a:ext cx="4751" cy="1161"/>
            </a:xfrm>
            <a:prstGeom prst="rect">
              <a:avLst/>
            </a:prstGeom>
            <a:noFill/>
          </p:spPr>
          <p:txBody>
            <a:bodyPr wrap="square" rtlCol="0">
              <a:spAutoFit/>
            </a:bodyPr>
            <a:lstStyle/>
            <a:p>
              <a:pPr>
                <a:lnSpc>
                  <a:spcPct val="150000"/>
                </a:lnSpc>
              </a:pPr>
              <a:r>
                <a:rPr lang="zh-CN" altLang="en-US" sz="1400" dirty="0">
                  <a:solidFill>
                    <a:schemeClr val="dk1"/>
                  </a:solidFill>
                  <a:latin typeface="Times New Roman" panose="02020603050405020304" charset="0"/>
                  <a:ea typeface="汉仪中宋简" panose="02010600000101010101" charset="-122"/>
                  <a:cs typeface="851tegakizatsu" panose="02000600000000000000" pitchFamily="2" charset="-122"/>
                </a:rPr>
                <a:t>介绍文件和路径基础知识。了解计算机的奥秘。</a:t>
              </a:r>
            </a:p>
          </p:txBody>
        </p:sp>
        <p:grpSp>
          <p:nvGrpSpPr>
            <p:cNvPr id="56" name="组合 55"/>
            <p:cNvGrpSpPr/>
            <p:nvPr/>
          </p:nvGrpSpPr>
          <p:grpSpPr>
            <a:xfrm>
              <a:off x="1835" y="4288"/>
              <a:ext cx="841" cy="732"/>
              <a:chOff x="6221413" y="830264"/>
              <a:chExt cx="1068388" cy="930275"/>
            </a:xfrm>
            <a:solidFill>
              <a:srgbClr val="434C69"/>
            </a:solidFill>
          </p:grpSpPr>
          <p:sp>
            <p:nvSpPr>
              <p:cNvPr id="57" name="稻壳儿春秋广告/盗版必究        原创来源：http://chn.docer.com/works?userid=199329941#!/work_time"/>
              <p:cNvSpPr>
                <a:spLocks noEditPoints="1"/>
              </p:cNvSpPr>
              <p:nvPr>
                <p:custDataLst>
                  <p:tags r:id="rId14"/>
                </p:custDataLst>
              </p:nvPr>
            </p:nvSpPr>
            <p:spPr bwMode="auto">
              <a:xfrm>
                <a:off x="6221413" y="830264"/>
                <a:ext cx="942975" cy="930275"/>
              </a:xfrm>
              <a:custGeom>
                <a:avLst/>
                <a:gdLst>
                  <a:gd name="T0" fmla="*/ 319 w 368"/>
                  <a:gd name="T1" fmla="*/ 103 h 363"/>
                  <a:gd name="T2" fmla="*/ 270 w 368"/>
                  <a:gd name="T3" fmla="*/ 11 h 363"/>
                  <a:gd name="T4" fmla="*/ 93 w 368"/>
                  <a:gd name="T5" fmla="*/ 150 h 363"/>
                  <a:gd name="T6" fmla="*/ 45 w 368"/>
                  <a:gd name="T7" fmla="*/ 166 h 363"/>
                  <a:gd name="T8" fmla="*/ 15 w 368"/>
                  <a:gd name="T9" fmla="*/ 233 h 363"/>
                  <a:gd name="T10" fmla="*/ 62 w 368"/>
                  <a:gd name="T11" fmla="*/ 277 h 363"/>
                  <a:gd name="T12" fmla="*/ 121 w 368"/>
                  <a:gd name="T13" fmla="*/ 358 h 363"/>
                  <a:gd name="T14" fmla="*/ 136 w 368"/>
                  <a:gd name="T15" fmla="*/ 289 h 363"/>
                  <a:gd name="T16" fmla="*/ 128 w 368"/>
                  <a:gd name="T17" fmla="*/ 258 h 363"/>
                  <a:gd name="T18" fmla="*/ 308 w 368"/>
                  <a:gd name="T19" fmla="*/ 269 h 363"/>
                  <a:gd name="T20" fmla="*/ 351 w 368"/>
                  <a:gd name="T21" fmla="*/ 200 h 363"/>
                  <a:gd name="T22" fmla="*/ 362 w 368"/>
                  <a:gd name="T23" fmla="*/ 146 h 363"/>
                  <a:gd name="T24" fmla="*/ 341 w 368"/>
                  <a:gd name="T25" fmla="*/ 101 h 363"/>
                  <a:gd name="T26" fmla="*/ 27 w 368"/>
                  <a:gd name="T27" fmla="*/ 232 h 363"/>
                  <a:gd name="T28" fmla="*/ 41 w 368"/>
                  <a:gd name="T29" fmla="*/ 180 h 363"/>
                  <a:gd name="T30" fmla="*/ 122 w 368"/>
                  <a:gd name="T31" fmla="*/ 247 h 363"/>
                  <a:gd name="T32" fmla="*/ 39 w 368"/>
                  <a:gd name="T33" fmla="*/ 252 h 363"/>
                  <a:gd name="T34" fmla="*/ 138 w 368"/>
                  <a:gd name="T35" fmla="*/ 306 h 363"/>
                  <a:gd name="T36" fmla="*/ 124 w 368"/>
                  <a:gd name="T37" fmla="*/ 346 h 363"/>
                  <a:gd name="T38" fmla="*/ 120 w 368"/>
                  <a:gd name="T39" fmla="*/ 339 h 363"/>
                  <a:gd name="T40" fmla="*/ 108 w 368"/>
                  <a:gd name="T41" fmla="*/ 344 h 363"/>
                  <a:gd name="T42" fmla="*/ 104 w 368"/>
                  <a:gd name="T43" fmla="*/ 341 h 363"/>
                  <a:gd name="T44" fmla="*/ 107 w 368"/>
                  <a:gd name="T45" fmla="*/ 334 h 363"/>
                  <a:gd name="T46" fmla="*/ 101 w 368"/>
                  <a:gd name="T47" fmla="*/ 325 h 363"/>
                  <a:gd name="T48" fmla="*/ 95 w 368"/>
                  <a:gd name="T49" fmla="*/ 325 h 363"/>
                  <a:gd name="T50" fmla="*/ 101 w 368"/>
                  <a:gd name="T51" fmla="*/ 312 h 363"/>
                  <a:gd name="T52" fmla="*/ 93 w 368"/>
                  <a:gd name="T53" fmla="*/ 307 h 363"/>
                  <a:gd name="T54" fmla="*/ 88 w 368"/>
                  <a:gd name="T55" fmla="*/ 310 h 363"/>
                  <a:gd name="T56" fmla="*/ 87 w 368"/>
                  <a:gd name="T57" fmla="*/ 306 h 363"/>
                  <a:gd name="T58" fmla="*/ 85 w 368"/>
                  <a:gd name="T59" fmla="*/ 291 h 363"/>
                  <a:gd name="T60" fmla="*/ 78 w 368"/>
                  <a:gd name="T61" fmla="*/ 290 h 363"/>
                  <a:gd name="T62" fmla="*/ 84 w 368"/>
                  <a:gd name="T63" fmla="*/ 282 h 363"/>
                  <a:gd name="T64" fmla="*/ 77 w 368"/>
                  <a:gd name="T65" fmla="*/ 278 h 363"/>
                  <a:gd name="T66" fmla="*/ 71 w 368"/>
                  <a:gd name="T67" fmla="*/ 275 h 363"/>
                  <a:gd name="T68" fmla="*/ 112 w 368"/>
                  <a:gd name="T69" fmla="*/ 263 h 363"/>
                  <a:gd name="T70" fmla="*/ 299 w 368"/>
                  <a:gd name="T71" fmla="*/ 255 h 363"/>
                  <a:gd name="T72" fmla="*/ 131 w 368"/>
                  <a:gd name="T73" fmla="*/ 245 h 363"/>
                  <a:gd name="T74" fmla="*/ 227 w 368"/>
                  <a:gd name="T75" fmla="*/ 47 h 363"/>
                  <a:gd name="T76" fmla="*/ 294 w 368"/>
                  <a:gd name="T77" fmla="*/ 134 h 363"/>
                  <a:gd name="T78" fmla="*/ 299 w 368"/>
                  <a:gd name="T79" fmla="*/ 255 h 363"/>
                  <a:gd name="T80" fmla="*/ 341 w 368"/>
                  <a:gd name="T81" fmla="*/ 262 h 363"/>
                  <a:gd name="T82" fmla="*/ 252 w 368"/>
                  <a:gd name="T83" fmla="*/ 22 h 363"/>
                  <a:gd name="T84" fmla="*/ 276 w 368"/>
                  <a:gd name="T85" fmla="*/ 41 h 363"/>
                  <a:gd name="T86" fmla="*/ 338 w 368"/>
                  <a:gd name="T87" fmla="*/ 200 h 363"/>
                  <a:gd name="T88" fmla="*/ 352 w 368"/>
                  <a:gd name="T89" fmla="*/ 146 h 363"/>
                  <a:gd name="T90" fmla="*/ 322 w 368"/>
                  <a:gd name="T91" fmla="*/ 112 h 363"/>
                  <a:gd name="T92" fmla="*/ 349 w 368"/>
                  <a:gd name="T93" fmla="*/ 1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8" h="363">
                    <a:moveTo>
                      <a:pt x="341" y="101"/>
                    </a:moveTo>
                    <a:cubicBezTo>
                      <a:pt x="334" y="100"/>
                      <a:pt x="326" y="102"/>
                      <a:pt x="319" y="103"/>
                    </a:cubicBezTo>
                    <a:cubicBezTo>
                      <a:pt x="311" y="84"/>
                      <a:pt x="302" y="66"/>
                      <a:pt x="293" y="48"/>
                    </a:cubicBezTo>
                    <a:cubicBezTo>
                      <a:pt x="287" y="36"/>
                      <a:pt x="281" y="18"/>
                      <a:pt x="270" y="11"/>
                    </a:cubicBezTo>
                    <a:cubicBezTo>
                      <a:pt x="254" y="0"/>
                      <a:pt x="237" y="18"/>
                      <a:pt x="227" y="28"/>
                    </a:cubicBezTo>
                    <a:cubicBezTo>
                      <a:pt x="186" y="73"/>
                      <a:pt x="148" y="121"/>
                      <a:pt x="93" y="150"/>
                    </a:cubicBezTo>
                    <a:cubicBezTo>
                      <a:pt x="93" y="150"/>
                      <a:pt x="92" y="151"/>
                      <a:pt x="92" y="151"/>
                    </a:cubicBezTo>
                    <a:cubicBezTo>
                      <a:pt x="76" y="156"/>
                      <a:pt x="61" y="161"/>
                      <a:pt x="45" y="166"/>
                    </a:cubicBezTo>
                    <a:cubicBezTo>
                      <a:pt x="35" y="169"/>
                      <a:pt x="22" y="171"/>
                      <a:pt x="14" y="179"/>
                    </a:cubicBezTo>
                    <a:cubicBezTo>
                      <a:pt x="0" y="191"/>
                      <a:pt x="9" y="218"/>
                      <a:pt x="15" y="233"/>
                    </a:cubicBezTo>
                    <a:cubicBezTo>
                      <a:pt x="20" y="246"/>
                      <a:pt x="32" y="273"/>
                      <a:pt x="48" y="278"/>
                    </a:cubicBezTo>
                    <a:cubicBezTo>
                      <a:pt x="52" y="279"/>
                      <a:pt x="57" y="279"/>
                      <a:pt x="62" y="277"/>
                    </a:cubicBezTo>
                    <a:cubicBezTo>
                      <a:pt x="72" y="297"/>
                      <a:pt x="80" y="317"/>
                      <a:pt x="91" y="335"/>
                    </a:cubicBezTo>
                    <a:cubicBezTo>
                      <a:pt x="98" y="347"/>
                      <a:pt x="105" y="363"/>
                      <a:pt x="121" y="358"/>
                    </a:cubicBezTo>
                    <a:cubicBezTo>
                      <a:pt x="138" y="352"/>
                      <a:pt x="159" y="335"/>
                      <a:pt x="154" y="315"/>
                    </a:cubicBezTo>
                    <a:cubicBezTo>
                      <a:pt x="151" y="305"/>
                      <a:pt x="142" y="297"/>
                      <a:pt x="136" y="289"/>
                    </a:cubicBezTo>
                    <a:cubicBezTo>
                      <a:pt x="130" y="280"/>
                      <a:pt x="125" y="270"/>
                      <a:pt x="121" y="260"/>
                    </a:cubicBezTo>
                    <a:cubicBezTo>
                      <a:pt x="123" y="260"/>
                      <a:pt x="126" y="259"/>
                      <a:pt x="128" y="258"/>
                    </a:cubicBezTo>
                    <a:cubicBezTo>
                      <a:pt x="160" y="252"/>
                      <a:pt x="192" y="249"/>
                      <a:pt x="224" y="252"/>
                    </a:cubicBezTo>
                    <a:cubicBezTo>
                      <a:pt x="252" y="255"/>
                      <a:pt x="280" y="263"/>
                      <a:pt x="308" y="269"/>
                    </a:cubicBezTo>
                    <a:cubicBezTo>
                      <a:pt x="322" y="272"/>
                      <a:pt x="349" y="283"/>
                      <a:pt x="358" y="266"/>
                    </a:cubicBezTo>
                    <a:cubicBezTo>
                      <a:pt x="368" y="249"/>
                      <a:pt x="355" y="217"/>
                      <a:pt x="351" y="200"/>
                    </a:cubicBezTo>
                    <a:cubicBezTo>
                      <a:pt x="348" y="188"/>
                      <a:pt x="344" y="177"/>
                      <a:pt x="341" y="165"/>
                    </a:cubicBezTo>
                    <a:cubicBezTo>
                      <a:pt x="349" y="160"/>
                      <a:pt x="358" y="155"/>
                      <a:pt x="362" y="146"/>
                    </a:cubicBezTo>
                    <a:cubicBezTo>
                      <a:pt x="366" y="137"/>
                      <a:pt x="362" y="127"/>
                      <a:pt x="358" y="119"/>
                    </a:cubicBezTo>
                    <a:cubicBezTo>
                      <a:pt x="355" y="111"/>
                      <a:pt x="350" y="102"/>
                      <a:pt x="341" y="101"/>
                    </a:cubicBezTo>
                    <a:close/>
                    <a:moveTo>
                      <a:pt x="39" y="252"/>
                    </a:moveTo>
                    <a:cubicBezTo>
                      <a:pt x="34" y="246"/>
                      <a:pt x="30" y="239"/>
                      <a:pt x="27" y="232"/>
                    </a:cubicBezTo>
                    <a:cubicBezTo>
                      <a:pt x="24" y="224"/>
                      <a:pt x="22" y="217"/>
                      <a:pt x="20" y="209"/>
                    </a:cubicBezTo>
                    <a:cubicBezTo>
                      <a:pt x="17" y="192"/>
                      <a:pt x="27" y="185"/>
                      <a:pt x="41" y="180"/>
                    </a:cubicBezTo>
                    <a:cubicBezTo>
                      <a:pt x="59" y="174"/>
                      <a:pt x="76" y="168"/>
                      <a:pt x="94" y="163"/>
                    </a:cubicBezTo>
                    <a:cubicBezTo>
                      <a:pt x="103" y="191"/>
                      <a:pt x="112" y="219"/>
                      <a:pt x="122" y="247"/>
                    </a:cubicBezTo>
                    <a:cubicBezTo>
                      <a:pt x="107" y="252"/>
                      <a:pt x="91" y="257"/>
                      <a:pt x="75" y="261"/>
                    </a:cubicBezTo>
                    <a:cubicBezTo>
                      <a:pt x="60" y="265"/>
                      <a:pt x="49" y="266"/>
                      <a:pt x="39" y="252"/>
                    </a:cubicBezTo>
                    <a:close/>
                    <a:moveTo>
                      <a:pt x="133" y="299"/>
                    </a:moveTo>
                    <a:cubicBezTo>
                      <a:pt x="134" y="302"/>
                      <a:pt x="137" y="304"/>
                      <a:pt x="138" y="306"/>
                    </a:cubicBezTo>
                    <a:cubicBezTo>
                      <a:pt x="146" y="319"/>
                      <a:pt x="146" y="326"/>
                      <a:pt x="136" y="338"/>
                    </a:cubicBezTo>
                    <a:cubicBezTo>
                      <a:pt x="133" y="341"/>
                      <a:pt x="128" y="344"/>
                      <a:pt x="124" y="346"/>
                    </a:cubicBezTo>
                    <a:cubicBezTo>
                      <a:pt x="121" y="347"/>
                      <a:pt x="118" y="348"/>
                      <a:pt x="116" y="348"/>
                    </a:cubicBezTo>
                    <a:cubicBezTo>
                      <a:pt x="117" y="345"/>
                      <a:pt x="119" y="342"/>
                      <a:pt x="120" y="339"/>
                    </a:cubicBezTo>
                    <a:cubicBezTo>
                      <a:pt x="122" y="334"/>
                      <a:pt x="113" y="331"/>
                      <a:pt x="111" y="337"/>
                    </a:cubicBezTo>
                    <a:cubicBezTo>
                      <a:pt x="110" y="340"/>
                      <a:pt x="109" y="342"/>
                      <a:pt x="108" y="344"/>
                    </a:cubicBezTo>
                    <a:cubicBezTo>
                      <a:pt x="107" y="344"/>
                      <a:pt x="107" y="344"/>
                      <a:pt x="107" y="343"/>
                    </a:cubicBezTo>
                    <a:cubicBezTo>
                      <a:pt x="106" y="342"/>
                      <a:pt x="105" y="341"/>
                      <a:pt x="104" y="341"/>
                    </a:cubicBezTo>
                    <a:cubicBezTo>
                      <a:pt x="104" y="340"/>
                      <a:pt x="104" y="340"/>
                      <a:pt x="104" y="340"/>
                    </a:cubicBezTo>
                    <a:cubicBezTo>
                      <a:pt x="105" y="338"/>
                      <a:pt x="106" y="336"/>
                      <a:pt x="107" y="334"/>
                    </a:cubicBezTo>
                    <a:cubicBezTo>
                      <a:pt x="108" y="332"/>
                      <a:pt x="109" y="330"/>
                      <a:pt x="110" y="328"/>
                    </a:cubicBezTo>
                    <a:cubicBezTo>
                      <a:pt x="112" y="322"/>
                      <a:pt x="103" y="320"/>
                      <a:pt x="101" y="325"/>
                    </a:cubicBezTo>
                    <a:cubicBezTo>
                      <a:pt x="101" y="328"/>
                      <a:pt x="99" y="330"/>
                      <a:pt x="98" y="332"/>
                    </a:cubicBezTo>
                    <a:cubicBezTo>
                      <a:pt x="97" y="330"/>
                      <a:pt x="96" y="328"/>
                      <a:pt x="95" y="325"/>
                    </a:cubicBezTo>
                    <a:cubicBezTo>
                      <a:pt x="95" y="325"/>
                      <a:pt x="95" y="325"/>
                      <a:pt x="95" y="325"/>
                    </a:cubicBezTo>
                    <a:cubicBezTo>
                      <a:pt x="97" y="321"/>
                      <a:pt x="99" y="316"/>
                      <a:pt x="101" y="312"/>
                    </a:cubicBezTo>
                    <a:cubicBezTo>
                      <a:pt x="102" y="310"/>
                      <a:pt x="102" y="307"/>
                      <a:pt x="100" y="306"/>
                    </a:cubicBezTo>
                    <a:cubicBezTo>
                      <a:pt x="98" y="304"/>
                      <a:pt x="94" y="305"/>
                      <a:pt x="93" y="307"/>
                    </a:cubicBezTo>
                    <a:cubicBezTo>
                      <a:pt x="92" y="310"/>
                      <a:pt x="91" y="312"/>
                      <a:pt x="90" y="315"/>
                    </a:cubicBezTo>
                    <a:cubicBezTo>
                      <a:pt x="89" y="313"/>
                      <a:pt x="88" y="311"/>
                      <a:pt x="88" y="310"/>
                    </a:cubicBezTo>
                    <a:cubicBezTo>
                      <a:pt x="87" y="309"/>
                      <a:pt x="87" y="308"/>
                      <a:pt x="86" y="307"/>
                    </a:cubicBezTo>
                    <a:cubicBezTo>
                      <a:pt x="87" y="307"/>
                      <a:pt x="87" y="306"/>
                      <a:pt x="87" y="306"/>
                    </a:cubicBezTo>
                    <a:cubicBezTo>
                      <a:pt x="89" y="303"/>
                      <a:pt x="91" y="299"/>
                      <a:pt x="93" y="296"/>
                    </a:cubicBezTo>
                    <a:cubicBezTo>
                      <a:pt x="96" y="291"/>
                      <a:pt x="88" y="286"/>
                      <a:pt x="85" y="291"/>
                    </a:cubicBezTo>
                    <a:cubicBezTo>
                      <a:pt x="84" y="293"/>
                      <a:pt x="83" y="295"/>
                      <a:pt x="82" y="298"/>
                    </a:cubicBezTo>
                    <a:cubicBezTo>
                      <a:pt x="81" y="295"/>
                      <a:pt x="79" y="293"/>
                      <a:pt x="78" y="290"/>
                    </a:cubicBezTo>
                    <a:cubicBezTo>
                      <a:pt x="79" y="290"/>
                      <a:pt x="79" y="290"/>
                      <a:pt x="79" y="289"/>
                    </a:cubicBezTo>
                    <a:cubicBezTo>
                      <a:pt x="81" y="287"/>
                      <a:pt x="83" y="285"/>
                      <a:pt x="84" y="282"/>
                    </a:cubicBezTo>
                    <a:cubicBezTo>
                      <a:pt x="86" y="280"/>
                      <a:pt x="85" y="277"/>
                      <a:pt x="83" y="276"/>
                    </a:cubicBezTo>
                    <a:cubicBezTo>
                      <a:pt x="81" y="275"/>
                      <a:pt x="78" y="276"/>
                      <a:pt x="77" y="278"/>
                    </a:cubicBezTo>
                    <a:cubicBezTo>
                      <a:pt x="76" y="279"/>
                      <a:pt x="75" y="280"/>
                      <a:pt x="74" y="281"/>
                    </a:cubicBezTo>
                    <a:cubicBezTo>
                      <a:pt x="73" y="279"/>
                      <a:pt x="72" y="277"/>
                      <a:pt x="71" y="275"/>
                    </a:cubicBezTo>
                    <a:cubicBezTo>
                      <a:pt x="73" y="274"/>
                      <a:pt x="76" y="273"/>
                      <a:pt x="78" y="273"/>
                    </a:cubicBezTo>
                    <a:cubicBezTo>
                      <a:pt x="89" y="270"/>
                      <a:pt x="101" y="267"/>
                      <a:pt x="112" y="263"/>
                    </a:cubicBezTo>
                    <a:cubicBezTo>
                      <a:pt x="118" y="276"/>
                      <a:pt x="124" y="288"/>
                      <a:pt x="133" y="299"/>
                    </a:cubicBezTo>
                    <a:close/>
                    <a:moveTo>
                      <a:pt x="299" y="255"/>
                    </a:moveTo>
                    <a:cubicBezTo>
                      <a:pt x="273" y="249"/>
                      <a:pt x="247" y="243"/>
                      <a:pt x="221" y="240"/>
                    </a:cubicBezTo>
                    <a:cubicBezTo>
                      <a:pt x="191" y="237"/>
                      <a:pt x="161" y="240"/>
                      <a:pt x="131" y="245"/>
                    </a:cubicBezTo>
                    <a:cubicBezTo>
                      <a:pt x="121" y="217"/>
                      <a:pt x="111" y="188"/>
                      <a:pt x="102" y="159"/>
                    </a:cubicBezTo>
                    <a:cubicBezTo>
                      <a:pt x="152" y="132"/>
                      <a:pt x="190" y="90"/>
                      <a:pt x="227" y="47"/>
                    </a:cubicBezTo>
                    <a:cubicBezTo>
                      <a:pt x="231" y="42"/>
                      <a:pt x="237" y="33"/>
                      <a:pt x="245" y="27"/>
                    </a:cubicBezTo>
                    <a:cubicBezTo>
                      <a:pt x="266" y="59"/>
                      <a:pt x="280" y="99"/>
                      <a:pt x="294" y="134"/>
                    </a:cubicBezTo>
                    <a:cubicBezTo>
                      <a:pt x="310" y="175"/>
                      <a:pt x="324" y="219"/>
                      <a:pt x="332" y="262"/>
                    </a:cubicBezTo>
                    <a:cubicBezTo>
                      <a:pt x="321" y="261"/>
                      <a:pt x="307" y="256"/>
                      <a:pt x="299" y="255"/>
                    </a:cubicBezTo>
                    <a:close/>
                    <a:moveTo>
                      <a:pt x="349" y="251"/>
                    </a:moveTo>
                    <a:cubicBezTo>
                      <a:pt x="349" y="257"/>
                      <a:pt x="345" y="260"/>
                      <a:pt x="341" y="262"/>
                    </a:cubicBezTo>
                    <a:cubicBezTo>
                      <a:pt x="333" y="217"/>
                      <a:pt x="319" y="171"/>
                      <a:pt x="302" y="129"/>
                    </a:cubicBezTo>
                    <a:cubicBezTo>
                      <a:pt x="288" y="93"/>
                      <a:pt x="274" y="54"/>
                      <a:pt x="252" y="22"/>
                    </a:cubicBezTo>
                    <a:cubicBezTo>
                      <a:pt x="256" y="20"/>
                      <a:pt x="260" y="20"/>
                      <a:pt x="264" y="22"/>
                    </a:cubicBezTo>
                    <a:cubicBezTo>
                      <a:pt x="269" y="25"/>
                      <a:pt x="274" y="36"/>
                      <a:pt x="276" y="41"/>
                    </a:cubicBezTo>
                    <a:cubicBezTo>
                      <a:pt x="289" y="64"/>
                      <a:pt x="299" y="88"/>
                      <a:pt x="309" y="112"/>
                    </a:cubicBezTo>
                    <a:cubicBezTo>
                      <a:pt x="320" y="141"/>
                      <a:pt x="330" y="170"/>
                      <a:pt x="338" y="200"/>
                    </a:cubicBezTo>
                    <a:cubicBezTo>
                      <a:pt x="342" y="215"/>
                      <a:pt x="350" y="235"/>
                      <a:pt x="349" y="251"/>
                    </a:cubicBezTo>
                    <a:close/>
                    <a:moveTo>
                      <a:pt x="352" y="146"/>
                    </a:moveTo>
                    <a:cubicBezTo>
                      <a:pt x="349" y="150"/>
                      <a:pt x="343" y="153"/>
                      <a:pt x="338" y="157"/>
                    </a:cubicBezTo>
                    <a:cubicBezTo>
                      <a:pt x="333" y="142"/>
                      <a:pt x="328" y="127"/>
                      <a:pt x="322" y="112"/>
                    </a:cubicBezTo>
                    <a:cubicBezTo>
                      <a:pt x="325" y="111"/>
                      <a:pt x="329" y="111"/>
                      <a:pt x="333" y="110"/>
                    </a:cubicBezTo>
                    <a:cubicBezTo>
                      <a:pt x="341" y="109"/>
                      <a:pt x="345" y="112"/>
                      <a:pt x="349" y="120"/>
                    </a:cubicBezTo>
                    <a:cubicBezTo>
                      <a:pt x="353" y="128"/>
                      <a:pt x="357" y="138"/>
                      <a:pt x="352" y="1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endParaRPr>
              </a:p>
            </p:txBody>
          </p:sp>
          <p:sp>
            <p:nvSpPr>
              <p:cNvPr id="58" name="稻壳儿春秋广告/盗版必究        原创来源：http://chn.docer.com/works?userid=199329941#!/work_time"/>
              <p:cNvSpPr/>
              <p:nvPr>
                <p:custDataLst>
                  <p:tags r:id="rId15"/>
                </p:custDataLst>
              </p:nvPr>
            </p:nvSpPr>
            <p:spPr bwMode="auto">
              <a:xfrm>
                <a:off x="7080251" y="939801"/>
                <a:ext cx="22225" cy="95250"/>
              </a:xfrm>
              <a:custGeom>
                <a:avLst/>
                <a:gdLst>
                  <a:gd name="T0" fmla="*/ 9 w 9"/>
                  <a:gd name="T1" fmla="*/ 31 h 37"/>
                  <a:gd name="T2" fmla="*/ 9 w 9"/>
                  <a:gd name="T3" fmla="*/ 5 h 37"/>
                  <a:gd name="T4" fmla="*/ 0 w 9"/>
                  <a:gd name="T5" fmla="*/ 5 h 37"/>
                  <a:gd name="T6" fmla="*/ 0 w 9"/>
                  <a:gd name="T7" fmla="*/ 31 h 37"/>
                  <a:gd name="T8" fmla="*/ 9 w 9"/>
                  <a:gd name="T9" fmla="*/ 31 h 37"/>
                </a:gdLst>
                <a:ahLst/>
                <a:cxnLst>
                  <a:cxn ang="0">
                    <a:pos x="T0" y="T1"/>
                  </a:cxn>
                  <a:cxn ang="0">
                    <a:pos x="T2" y="T3"/>
                  </a:cxn>
                  <a:cxn ang="0">
                    <a:pos x="T4" y="T5"/>
                  </a:cxn>
                  <a:cxn ang="0">
                    <a:pos x="T6" y="T7"/>
                  </a:cxn>
                  <a:cxn ang="0">
                    <a:pos x="T8" y="T9"/>
                  </a:cxn>
                </a:cxnLst>
                <a:rect l="0" t="0" r="r" b="b"/>
                <a:pathLst>
                  <a:path w="9" h="37">
                    <a:moveTo>
                      <a:pt x="9" y="31"/>
                    </a:moveTo>
                    <a:cubicBezTo>
                      <a:pt x="9" y="23"/>
                      <a:pt x="9" y="14"/>
                      <a:pt x="9" y="5"/>
                    </a:cubicBezTo>
                    <a:cubicBezTo>
                      <a:pt x="9" y="0"/>
                      <a:pt x="0" y="0"/>
                      <a:pt x="0" y="5"/>
                    </a:cubicBezTo>
                    <a:cubicBezTo>
                      <a:pt x="0" y="14"/>
                      <a:pt x="0" y="23"/>
                      <a:pt x="0" y="31"/>
                    </a:cubicBezTo>
                    <a:cubicBezTo>
                      <a:pt x="0" y="37"/>
                      <a:pt x="9" y="37"/>
                      <a:pt x="9"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endParaRPr>
              </a:p>
            </p:txBody>
          </p:sp>
          <p:sp>
            <p:nvSpPr>
              <p:cNvPr id="59" name="稻壳儿春秋广告/盗版必究        原创来源：http://chn.docer.com/works?userid=199329941#!/work_time"/>
              <p:cNvSpPr/>
              <p:nvPr>
                <p:custDataLst>
                  <p:tags r:id="rId16"/>
                </p:custDataLst>
              </p:nvPr>
            </p:nvSpPr>
            <p:spPr bwMode="auto">
              <a:xfrm>
                <a:off x="7169151" y="996951"/>
                <a:ext cx="71438" cy="79375"/>
              </a:xfrm>
              <a:custGeom>
                <a:avLst/>
                <a:gdLst>
                  <a:gd name="T0" fmla="*/ 10 w 28"/>
                  <a:gd name="T1" fmla="*/ 26 h 31"/>
                  <a:gd name="T2" fmla="*/ 24 w 28"/>
                  <a:gd name="T3" fmla="*/ 11 h 31"/>
                  <a:gd name="T4" fmla="*/ 18 w 28"/>
                  <a:gd name="T5" fmla="*/ 5 h 31"/>
                  <a:gd name="T6" fmla="*/ 4 w 28"/>
                  <a:gd name="T7" fmla="*/ 20 h 31"/>
                  <a:gd name="T8" fmla="*/ 10 w 28"/>
                  <a:gd name="T9" fmla="*/ 26 h 31"/>
                </a:gdLst>
                <a:ahLst/>
                <a:cxnLst>
                  <a:cxn ang="0">
                    <a:pos x="T0" y="T1"/>
                  </a:cxn>
                  <a:cxn ang="0">
                    <a:pos x="T2" y="T3"/>
                  </a:cxn>
                  <a:cxn ang="0">
                    <a:pos x="T4" y="T5"/>
                  </a:cxn>
                  <a:cxn ang="0">
                    <a:pos x="T6" y="T7"/>
                  </a:cxn>
                  <a:cxn ang="0">
                    <a:pos x="T8" y="T9"/>
                  </a:cxn>
                </a:cxnLst>
                <a:rect l="0" t="0" r="r" b="b"/>
                <a:pathLst>
                  <a:path w="28" h="31">
                    <a:moveTo>
                      <a:pt x="10" y="26"/>
                    </a:moveTo>
                    <a:cubicBezTo>
                      <a:pt x="15" y="21"/>
                      <a:pt x="20" y="16"/>
                      <a:pt x="24" y="11"/>
                    </a:cubicBezTo>
                    <a:cubicBezTo>
                      <a:pt x="28" y="7"/>
                      <a:pt x="22" y="0"/>
                      <a:pt x="18" y="5"/>
                    </a:cubicBezTo>
                    <a:cubicBezTo>
                      <a:pt x="13" y="10"/>
                      <a:pt x="9" y="15"/>
                      <a:pt x="4" y="20"/>
                    </a:cubicBezTo>
                    <a:cubicBezTo>
                      <a:pt x="0" y="24"/>
                      <a:pt x="6" y="31"/>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endParaRPr>
              </a:p>
            </p:txBody>
          </p:sp>
          <p:sp>
            <p:nvSpPr>
              <p:cNvPr id="60" name="稻壳儿春秋广告/盗版必究        原创来源：http://chn.docer.com/works?userid=199329941#!/work_time"/>
              <p:cNvSpPr/>
              <p:nvPr>
                <p:custDataLst>
                  <p:tags r:id="rId17"/>
                </p:custDataLst>
              </p:nvPr>
            </p:nvSpPr>
            <p:spPr bwMode="auto">
              <a:xfrm>
                <a:off x="7207251" y="1138239"/>
                <a:ext cx="82550" cy="25400"/>
              </a:xfrm>
              <a:custGeom>
                <a:avLst/>
                <a:gdLst>
                  <a:gd name="T0" fmla="*/ 26 w 32"/>
                  <a:gd name="T1" fmla="*/ 1 h 10"/>
                  <a:gd name="T2" fmla="*/ 6 w 32"/>
                  <a:gd name="T3" fmla="*/ 0 h 10"/>
                  <a:gd name="T4" fmla="*/ 6 w 32"/>
                  <a:gd name="T5" fmla="*/ 9 h 10"/>
                  <a:gd name="T6" fmla="*/ 26 w 32"/>
                  <a:gd name="T7" fmla="*/ 10 h 10"/>
                  <a:gd name="T8" fmla="*/ 26 w 32"/>
                  <a:gd name="T9" fmla="*/ 1 h 10"/>
                </a:gdLst>
                <a:ahLst/>
                <a:cxnLst>
                  <a:cxn ang="0">
                    <a:pos x="T0" y="T1"/>
                  </a:cxn>
                  <a:cxn ang="0">
                    <a:pos x="T2" y="T3"/>
                  </a:cxn>
                  <a:cxn ang="0">
                    <a:pos x="T4" y="T5"/>
                  </a:cxn>
                  <a:cxn ang="0">
                    <a:pos x="T6" y="T7"/>
                  </a:cxn>
                  <a:cxn ang="0">
                    <a:pos x="T8" y="T9"/>
                  </a:cxn>
                </a:cxnLst>
                <a:rect l="0" t="0" r="r" b="b"/>
                <a:pathLst>
                  <a:path w="32" h="10">
                    <a:moveTo>
                      <a:pt x="26" y="1"/>
                    </a:moveTo>
                    <a:cubicBezTo>
                      <a:pt x="19" y="0"/>
                      <a:pt x="13" y="1"/>
                      <a:pt x="6" y="0"/>
                    </a:cubicBezTo>
                    <a:cubicBezTo>
                      <a:pt x="0" y="0"/>
                      <a:pt x="0" y="9"/>
                      <a:pt x="6" y="9"/>
                    </a:cubicBezTo>
                    <a:cubicBezTo>
                      <a:pt x="13" y="10"/>
                      <a:pt x="19" y="9"/>
                      <a:pt x="26" y="10"/>
                    </a:cubicBezTo>
                    <a:cubicBezTo>
                      <a:pt x="32" y="10"/>
                      <a:pt x="32" y="1"/>
                      <a:pt x="2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endParaRPr>
              </a:p>
            </p:txBody>
          </p:sp>
          <p:sp>
            <p:nvSpPr>
              <p:cNvPr id="61" name="稻壳儿春秋广告/盗版必究        原创来源：http://chn.docer.com/works?userid=199329941#!/work_time"/>
              <p:cNvSpPr/>
              <p:nvPr>
                <p:custDataLst>
                  <p:tags r:id="rId18"/>
                </p:custDataLst>
              </p:nvPr>
            </p:nvSpPr>
            <p:spPr bwMode="auto">
              <a:xfrm>
                <a:off x="7164389" y="1235076"/>
                <a:ext cx="80963" cy="74613"/>
              </a:xfrm>
              <a:custGeom>
                <a:avLst/>
                <a:gdLst>
                  <a:gd name="T0" fmla="*/ 9 w 32"/>
                  <a:gd name="T1" fmla="*/ 4 h 29"/>
                  <a:gd name="T2" fmla="*/ 5 w 32"/>
                  <a:gd name="T3" fmla="*/ 12 h 29"/>
                  <a:gd name="T4" fmla="*/ 21 w 32"/>
                  <a:gd name="T5" fmla="*/ 25 h 29"/>
                  <a:gd name="T6" fmla="*/ 27 w 32"/>
                  <a:gd name="T7" fmla="*/ 19 h 29"/>
                  <a:gd name="T8" fmla="*/ 9 w 32"/>
                  <a:gd name="T9" fmla="*/ 4 h 29"/>
                </a:gdLst>
                <a:ahLst/>
                <a:cxnLst>
                  <a:cxn ang="0">
                    <a:pos x="T0" y="T1"/>
                  </a:cxn>
                  <a:cxn ang="0">
                    <a:pos x="T2" y="T3"/>
                  </a:cxn>
                  <a:cxn ang="0">
                    <a:pos x="T4" y="T5"/>
                  </a:cxn>
                  <a:cxn ang="0">
                    <a:pos x="T6" y="T7"/>
                  </a:cxn>
                  <a:cxn ang="0">
                    <a:pos x="T8" y="T9"/>
                  </a:cxn>
                </a:cxnLst>
                <a:rect l="0" t="0" r="r" b="b"/>
                <a:pathLst>
                  <a:path w="32" h="29">
                    <a:moveTo>
                      <a:pt x="9" y="4"/>
                    </a:moveTo>
                    <a:cubicBezTo>
                      <a:pt x="5" y="0"/>
                      <a:pt x="0" y="8"/>
                      <a:pt x="5" y="12"/>
                    </a:cubicBezTo>
                    <a:cubicBezTo>
                      <a:pt x="10" y="16"/>
                      <a:pt x="16" y="20"/>
                      <a:pt x="21" y="25"/>
                    </a:cubicBezTo>
                    <a:cubicBezTo>
                      <a:pt x="25" y="29"/>
                      <a:pt x="32" y="23"/>
                      <a:pt x="27" y="19"/>
                    </a:cubicBezTo>
                    <a:cubicBezTo>
                      <a:pt x="22" y="14"/>
                      <a:pt x="16" y="8"/>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endParaRPr>
              </a:p>
            </p:txBody>
          </p:sp>
          <p:sp>
            <p:nvSpPr>
              <p:cNvPr id="62" name="稻壳儿春秋广告/盗版必究        原创来源：http://chn.docer.com/works?userid=199329941#!/work_time"/>
              <p:cNvSpPr/>
              <p:nvPr>
                <p:custDataLst>
                  <p:tags r:id="rId19"/>
                </p:custDataLst>
              </p:nvPr>
            </p:nvSpPr>
            <p:spPr bwMode="auto">
              <a:xfrm>
                <a:off x="6296026" y="1325564"/>
                <a:ext cx="79375" cy="50800"/>
              </a:xfrm>
              <a:custGeom>
                <a:avLst/>
                <a:gdLst>
                  <a:gd name="T0" fmla="*/ 26 w 31"/>
                  <a:gd name="T1" fmla="*/ 11 h 20"/>
                  <a:gd name="T2" fmla="*/ 24 w 31"/>
                  <a:gd name="T3" fmla="*/ 3 h 20"/>
                  <a:gd name="T4" fmla="*/ 5 w 31"/>
                  <a:gd name="T5" fmla="*/ 10 h 20"/>
                  <a:gd name="T6" fmla="*/ 8 w 31"/>
                  <a:gd name="T7" fmla="*/ 18 h 20"/>
                  <a:gd name="T8" fmla="*/ 26 w 31"/>
                  <a:gd name="T9" fmla="*/ 11 h 20"/>
                </a:gdLst>
                <a:ahLst/>
                <a:cxnLst>
                  <a:cxn ang="0">
                    <a:pos x="T0" y="T1"/>
                  </a:cxn>
                  <a:cxn ang="0">
                    <a:pos x="T2" y="T3"/>
                  </a:cxn>
                  <a:cxn ang="0">
                    <a:pos x="T4" y="T5"/>
                  </a:cxn>
                  <a:cxn ang="0">
                    <a:pos x="T6" y="T7"/>
                  </a:cxn>
                  <a:cxn ang="0">
                    <a:pos x="T8" y="T9"/>
                  </a:cxn>
                </a:cxnLst>
                <a:rect l="0" t="0" r="r" b="b"/>
                <a:pathLst>
                  <a:path w="31" h="20">
                    <a:moveTo>
                      <a:pt x="26" y="11"/>
                    </a:moveTo>
                    <a:cubicBezTo>
                      <a:pt x="31" y="9"/>
                      <a:pt x="29" y="0"/>
                      <a:pt x="24" y="3"/>
                    </a:cubicBezTo>
                    <a:cubicBezTo>
                      <a:pt x="18" y="5"/>
                      <a:pt x="12" y="7"/>
                      <a:pt x="5" y="10"/>
                    </a:cubicBezTo>
                    <a:cubicBezTo>
                      <a:pt x="0" y="12"/>
                      <a:pt x="2" y="20"/>
                      <a:pt x="8" y="18"/>
                    </a:cubicBezTo>
                    <a:cubicBezTo>
                      <a:pt x="14" y="16"/>
                      <a:pt x="20" y="14"/>
                      <a:pt x="26"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endParaRPr>
              </a:p>
            </p:txBody>
          </p:sp>
          <p:sp>
            <p:nvSpPr>
              <p:cNvPr id="63" name="稻壳儿春秋广告/盗版必究        原创来源：http://chn.docer.com/works?userid=199329941#!/work_time"/>
              <p:cNvSpPr/>
              <p:nvPr>
                <p:custDataLst>
                  <p:tags r:id="rId20"/>
                </p:custDataLst>
              </p:nvPr>
            </p:nvSpPr>
            <p:spPr bwMode="auto">
              <a:xfrm>
                <a:off x="6307138" y="1363664"/>
                <a:ext cx="85725" cy="50800"/>
              </a:xfrm>
              <a:custGeom>
                <a:avLst/>
                <a:gdLst>
                  <a:gd name="T0" fmla="*/ 24 w 34"/>
                  <a:gd name="T1" fmla="*/ 2 h 20"/>
                  <a:gd name="T2" fmla="*/ 5 w 34"/>
                  <a:gd name="T3" fmla="*/ 10 h 20"/>
                  <a:gd name="T4" fmla="*/ 8 w 34"/>
                  <a:gd name="T5" fmla="*/ 18 h 20"/>
                  <a:gd name="T6" fmla="*/ 29 w 34"/>
                  <a:gd name="T7" fmla="*/ 10 h 20"/>
                  <a:gd name="T8" fmla="*/ 24 w 34"/>
                  <a:gd name="T9" fmla="*/ 2 h 20"/>
                </a:gdLst>
                <a:ahLst/>
                <a:cxnLst>
                  <a:cxn ang="0">
                    <a:pos x="T0" y="T1"/>
                  </a:cxn>
                  <a:cxn ang="0">
                    <a:pos x="T2" y="T3"/>
                  </a:cxn>
                  <a:cxn ang="0">
                    <a:pos x="T4" y="T5"/>
                  </a:cxn>
                  <a:cxn ang="0">
                    <a:pos x="T6" y="T7"/>
                  </a:cxn>
                  <a:cxn ang="0">
                    <a:pos x="T8" y="T9"/>
                  </a:cxn>
                </a:cxnLst>
                <a:rect l="0" t="0" r="r" b="b"/>
                <a:pathLst>
                  <a:path w="34" h="20">
                    <a:moveTo>
                      <a:pt x="24" y="2"/>
                    </a:moveTo>
                    <a:cubicBezTo>
                      <a:pt x="18" y="5"/>
                      <a:pt x="12" y="8"/>
                      <a:pt x="5" y="10"/>
                    </a:cubicBezTo>
                    <a:cubicBezTo>
                      <a:pt x="0" y="11"/>
                      <a:pt x="2" y="20"/>
                      <a:pt x="8" y="18"/>
                    </a:cubicBezTo>
                    <a:cubicBezTo>
                      <a:pt x="15" y="16"/>
                      <a:pt x="22" y="13"/>
                      <a:pt x="29" y="10"/>
                    </a:cubicBezTo>
                    <a:cubicBezTo>
                      <a:pt x="34" y="8"/>
                      <a:pt x="30" y="0"/>
                      <a:pt x="2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endParaRPr>
              </a:p>
            </p:txBody>
          </p:sp>
        </p:grpSp>
      </p:grpSp>
      <p:grpSp>
        <p:nvGrpSpPr>
          <p:cNvPr id="6" name="组合 5"/>
          <p:cNvGrpSpPr/>
          <p:nvPr/>
        </p:nvGrpSpPr>
        <p:grpSpPr>
          <a:xfrm>
            <a:off x="6464172" y="2378711"/>
            <a:ext cx="4730243" cy="1437005"/>
            <a:chOff x="10656" y="3670"/>
            <a:chExt cx="7449" cy="2263"/>
          </a:xfrm>
        </p:grpSpPr>
        <p:sp>
          <p:nvSpPr>
            <p:cNvPr id="30" name="Freeform 5"/>
            <p:cNvSpPr/>
            <p:nvPr>
              <p:custDataLst>
                <p:tags r:id="rId2"/>
              </p:custDataLst>
            </p:nvPr>
          </p:nvSpPr>
          <p:spPr bwMode="auto">
            <a:xfrm>
              <a:off x="10656" y="3801"/>
              <a:ext cx="1734" cy="1706"/>
            </a:xfrm>
            <a:custGeom>
              <a:avLst/>
              <a:gdLst>
                <a:gd name="T0" fmla="*/ 24 w 390"/>
                <a:gd name="T1" fmla="*/ 202 h 383"/>
                <a:gd name="T2" fmla="*/ 31 w 390"/>
                <a:gd name="T3" fmla="*/ 215 h 383"/>
                <a:gd name="T4" fmla="*/ 32 w 390"/>
                <a:gd name="T5" fmla="*/ 230 h 383"/>
                <a:gd name="T6" fmla="*/ 51 w 390"/>
                <a:gd name="T7" fmla="*/ 287 h 383"/>
                <a:gd name="T8" fmla="*/ 89 w 390"/>
                <a:gd name="T9" fmla="*/ 332 h 383"/>
                <a:gd name="T10" fmla="*/ 138 w 390"/>
                <a:gd name="T11" fmla="*/ 361 h 383"/>
                <a:gd name="T12" fmla="*/ 193 w 390"/>
                <a:gd name="T13" fmla="*/ 371 h 383"/>
                <a:gd name="T14" fmla="*/ 310 w 390"/>
                <a:gd name="T15" fmla="*/ 333 h 383"/>
                <a:gd name="T16" fmla="*/ 354 w 390"/>
                <a:gd name="T17" fmla="*/ 287 h 383"/>
                <a:gd name="T18" fmla="*/ 377 w 390"/>
                <a:gd name="T19" fmla="*/ 228 h 383"/>
                <a:gd name="T20" fmla="*/ 378 w 390"/>
                <a:gd name="T21" fmla="*/ 162 h 383"/>
                <a:gd name="T22" fmla="*/ 355 w 390"/>
                <a:gd name="T23" fmla="*/ 100 h 383"/>
                <a:gd name="T24" fmla="*/ 247 w 390"/>
                <a:gd name="T25" fmla="*/ 16 h 383"/>
                <a:gd name="T26" fmla="*/ 162 w 390"/>
                <a:gd name="T27" fmla="*/ 12 h 383"/>
                <a:gd name="T28" fmla="*/ 80 w 390"/>
                <a:gd name="T29" fmla="*/ 46 h 383"/>
                <a:gd name="T30" fmla="*/ 24 w 390"/>
                <a:gd name="T31" fmla="*/ 115 h 383"/>
                <a:gd name="T32" fmla="*/ 5 w 390"/>
                <a:gd name="T33" fmla="*/ 202 h 383"/>
                <a:gd name="T34" fmla="*/ 0 w 390"/>
                <a:gd name="T35" fmla="*/ 185 h 383"/>
                <a:gd name="T36" fmla="*/ 1 w 390"/>
                <a:gd name="T37" fmla="*/ 174 h 383"/>
                <a:gd name="T38" fmla="*/ 3 w 390"/>
                <a:gd name="T39" fmla="*/ 164 h 383"/>
                <a:gd name="T40" fmla="*/ 5 w 390"/>
                <a:gd name="T41" fmla="*/ 153 h 383"/>
                <a:gd name="T42" fmla="*/ 7 w 390"/>
                <a:gd name="T43" fmla="*/ 142 h 383"/>
                <a:gd name="T44" fmla="*/ 14 w 390"/>
                <a:gd name="T45" fmla="*/ 120 h 383"/>
                <a:gd name="T46" fmla="*/ 19 w 390"/>
                <a:gd name="T47" fmla="*/ 109 h 383"/>
                <a:gd name="T48" fmla="*/ 25 w 390"/>
                <a:gd name="T49" fmla="*/ 99 h 383"/>
                <a:gd name="T50" fmla="*/ 31 w 390"/>
                <a:gd name="T51" fmla="*/ 89 h 383"/>
                <a:gd name="T52" fmla="*/ 34 w 390"/>
                <a:gd name="T53" fmla="*/ 84 h 383"/>
                <a:gd name="T54" fmla="*/ 37 w 390"/>
                <a:gd name="T55" fmla="*/ 79 h 383"/>
                <a:gd name="T56" fmla="*/ 110 w 390"/>
                <a:gd name="T57" fmla="*/ 19 h 383"/>
                <a:gd name="T58" fmla="*/ 200 w 390"/>
                <a:gd name="T59" fmla="*/ 1 h 383"/>
                <a:gd name="T60" fmla="*/ 285 w 390"/>
                <a:gd name="T61" fmla="*/ 24 h 383"/>
                <a:gd name="T62" fmla="*/ 339 w 390"/>
                <a:gd name="T63" fmla="*/ 65 h 383"/>
                <a:gd name="T64" fmla="*/ 375 w 390"/>
                <a:gd name="T65" fmla="*/ 121 h 383"/>
                <a:gd name="T66" fmla="*/ 389 w 390"/>
                <a:gd name="T67" fmla="*/ 184 h 383"/>
                <a:gd name="T68" fmla="*/ 380 w 390"/>
                <a:gd name="T69" fmla="*/ 247 h 383"/>
                <a:gd name="T70" fmla="*/ 303 w 390"/>
                <a:gd name="T71" fmla="*/ 349 h 383"/>
                <a:gd name="T72" fmla="*/ 183 w 390"/>
                <a:gd name="T73" fmla="*/ 380 h 383"/>
                <a:gd name="T74" fmla="*/ 120 w 390"/>
                <a:gd name="T75" fmla="*/ 362 h 383"/>
                <a:gd name="T76" fmla="*/ 66 w 390"/>
                <a:gd name="T77" fmla="*/ 322 h 383"/>
                <a:gd name="T78" fmla="*/ 38 w 390"/>
                <a:gd name="T79" fmla="*/ 281 h 383"/>
                <a:gd name="T80" fmla="*/ 35 w 390"/>
                <a:gd name="T81" fmla="*/ 276 h 383"/>
                <a:gd name="T82" fmla="*/ 33 w 390"/>
                <a:gd name="T83" fmla="*/ 270 h 383"/>
                <a:gd name="T84" fmla="*/ 28 w 390"/>
                <a:gd name="T85" fmla="*/ 258 h 383"/>
                <a:gd name="T86" fmla="*/ 25 w 390"/>
                <a:gd name="T87" fmla="*/ 246 h 383"/>
                <a:gd name="T88" fmla="*/ 23 w 390"/>
                <a:gd name="T89" fmla="*/ 239 h 383"/>
                <a:gd name="T90" fmla="*/ 22 w 390"/>
                <a:gd name="T91" fmla="*/ 233 h 383"/>
                <a:gd name="T92" fmla="*/ 20 w 390"/>
                <a:gd name="T93" fmla="*/ 225 h 383"/>
                <a:gd name="T94" fmla="*/ 20 w 390"/>
                <a:gd name="T95" fmla="*/ 221 h 383"/>
                <a:gd name="T96" fmla="*/ 19 w 390"/>
                <a:gd name="T97" fmla="*/ 217 h 383"/>
                <a:gd name="T98" fmla="*/ 24 w 390"/>
                <a:gd name="T99" fmla="*/ 20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0" h="383">
                  <a:moveTo>
                    <a:pt x="24" y="202"/>
                  </a:moveTo>
                  <a:cubicBezTo>
                    <a:pt x="29" y="205"/>
                    <a:pt x="31" y="210"/>
                    <a:pt x="31" y="215"/>
                  </a:cubicBezTo>
                  <a:cubicBezTo>
                    <a:pt x="31" y="220"/>
                    <a:pt x="31" y="226"/>
                    <a:pt x="32" y="230"/>
                  </a:cubicBezTo>
                  <a:cubicBezTo>
                    <a:pt x="35" y="250"/>
                    <a:pt x="41" y="270"/>
                    <a:pt x="51" y="287"/>
                  </a:cubicBezTo>
                  <a:cubicBezTo>
                    <a:pt x="61" y="304"/>
                    <a:pt x="74" y="320"/>
                    <a:pt x="89" y="332"/>
                  </a:cubicBezTo>
                  <a:cubicBezTo>
                    <a:pt x="104" y="345"/>
                    <a:pt x="121" y="355"/>
                    <a:pt x="138" y="361"/>
                  </a:cubicBezTo>
                  <a:cubicBezTo>
                    <a:pt x="156" y="367"/>
                    <a:pt x="174" y="370"/>
                    <a:pt x="193" y="371"/>
                  </a:cubicBezTo>
                  <a:cubicBezTo>
                    <a:pt x="235" y="372"/>
                    <a:pt x="277" y="359"/>
                    <a:pt x="310" y="333"/>
                  </a:cubicBezTo>
                  <a:cubicBezTo>
                    <a:pt x="327" y="321"/>
                    <a:pt x="342" y="305"/>
                    <a:pt x="354" y="287"/>
                  </a:cubicBezTo>
                  <a:cubicBezTo>
                    <a:pt x="365" y="269"/>
                    <a:pt x="373" y="249"/>
                    <a:pt x="377" y="228"/>
                  </a:cubicBezTo>
                  <a:cubicBezTo>
                    <a:pt x="382" y="206"/>
                    <a:pt x="382" y="184"/>
                    <a:pt x="378" y="162"/>
                  </a:cubicBezTo>
                  <a:cubicBezTo>
                    <a:pt x="375" y="141"/>
                    <a:pt x="367" y="119"/>
                    <a:pt x="355" y="100"/>
                  </a:cubicBezTo>
                  <a:cubicBezTo>
                    <a:pt x="332" y="61"/>
                    <a:pt x="293" y="30"/>
                    <a:pt x="247" y="16"/>
                  </a:cubicBezTo>
                  <a:cubicBezTo>
                    <a:pt x="220" y="8"/>
                    <a:pt x="191" y="7"/>
                    <a:pt x="162" y="12"/>
                  </a:cubicBezTo>
                  <a:cubicBezTo>
                    <a:pt x="133" y="17"/>
                    <a:pt x="105" y="29"/>
                    <a:pt x="80" y="46"/>
                  </a:cubicBezTo>
                  <a:cubicBezTo>
                    <a:pt x="56" y="64"/>
                    <a:pt x="37" y="88"/>
                    <a:pt x="24" y="115"/>
                  </a:cubicBezTo>
                  <a:cubicBezTo>
                    <a:pt x="10" y="142"/>
                    <a:pt x="4" y="173"/>
                    <a:pt x="5" y="202"/>
                  </a:cubicBezTo>
                  <a:cubicBezTo>
                    <a:pt x="1" y="199"/>
                    <a:pt x="0" y="192"/>
                    <a:pt x="0" y="185"/>
                  </a:cubicBezTo>
                  <a:cubicBezTo>
                    <a:pt x="0" y="181"/>
                    <a:pt x="1" y="178"/>
                    <a:pt x="1" y="174"/>
                  </a:cubicBezTo>
                  <a:cubicBezTo>
                    <a:pt x="2" y="170"/>
                    <a:pt x="2" y="167"/>
                    <a:pt x="3" y="164"/>
                  </a:cubicBezTo>
                  <a:cubicBezTo>
                    <a:pt x="3" y="161"/>
                    <a:pt x="4" y="157"/>
                    <a:pt x="5" y="153"/>
                  </a:cubicBezTo>
                  <a:cubicBezTo>
                    <a:pt x="5" y="149"/>
                    <a:pt x="6" y="146"/>
                    <a:pt x="7" y="142"/>
                  </a:cubicBezTo>
                  <a:cubicBezTo>
                    <a:pt x="9" y="135"/>
                    <a:pt x="12" y="127"/>
                    <a:pt x="14" y="120"/>
                  </a:cubicBezTo>
                  <a:cubicBezTo>
                    <a:pt x="16" y="116"/>
                    <a:pt x="18" y="113"/>
                    <a:pt x="19" y="109"/>
                  </a:cubicBezTo>
                  <a:cubicBezTo>
                    <a:pt x="21" y="106"/>
                    <a:pt x="22" y="102"/>
                    <a:pt x="25" y="99"/>
                  </a:cubicBezTo>
                  <a:cubicBezTo>
                    <a:pt x="31" y="89"/>
                    <a:pt x="31" y="89"/>
                    <a:pt x="31" y="89"/>
                  </a:cubicBezTo>
                  <a:cubicBezTo>
                    <a:pt x="32" y="87"/>
                    <a:pt x="33" y="86"/>
                    <a:pt x="34" y="84"/>
                  </a:cubicBezTo>
                  <a:cubicBezTo>
                    <a:pt x="37" y="79"/>
                    <a:pt x="37" y="79"/>
                    <a:pt x="37" y="79"/>
                  </a:cubicBezTo>
                  <a:cubicBezTo>
                    <a:pt x="56" y="54"/>
                    <a:pt x="81" y="33"/>
                    <a:pt x="110" y="19"/>
                  </a:cubicBezTo>
                  <a:cubicBezTo>
                    <a:pt x="138" y="6"/>
                    <a:pt x="170" y="0"/>
                    <a:pt x="200" y="1"/>
                  </a:cubicBezTo>
                  <a:cubicBezTo>
                    <a:pt x="231" y="2"/>
                    <a:pt x="260" y="10"/>
                    <a:pt x="285" y="24"/>
                  </a:cubicBezTo>
                  <a:cubicBezTo>
                    <a:pt x="305" y="35"/>
                    <a:pt x="323" y="49"/>
                    <a:pt x="339" y="65"/>
                  </a:cubicBezTo>
                  <a:cubicBezTo>
                    <a:pt x="354" y="81"/>
                    <a:pt x="367" y="100"/>
                    <a:pt x="375" y="121"/>
                  </a:cubicBezTo>
                  <a:cubicBezTo>
                    <a:pt x="383" y="141"/>
                    <a:pt x="388" y="162"/>
                    <a:pt x="389" y="184"/>
                  </a:cubicBezTo>
                  <a:cubicBezTo>
                    <a:pt x="390" y="205"/>
                    <a:pt x="387" y="227"/>
                    <a:pt x="380" y="247"/>
                  </a:cubicBezTo>
                  <a:cubicBezTo>
                    <a:pt x="367" y="288"/>
                    <a:pt x="340" y="325"/>
                    <a:pt x="303" y="349"/>
                  </a:cubicBezTo>
                  <a:cubicBezTo>
                    <a:pt x="269" y="372"/>
                    <a:pt x="226" y="383"/>
                    <a:pt x="183" y="380"/>
                  </a:cubicBezTo>
                  <a:cubicBezTo>
                    <a:pt x="162" y="378"/>
                    <a:pt x="140" y="372"/>
                    <a:pt x="120" y="362"/>
                  </a:cubicBezTo>
                  <a:cubicBezTo>
                    <a:pt x="100" y="352"/>
                    <a:pt x="82" y="338"/>
                    <a:pt x="66" y="322"/>
                  </a:cubicBezTo>
                  <a:cubicBezTo>
                    <a:pt x="55" y="310"/>
                    <a:pt x="45" y="297"/>
                    <a:pt x="38" y="281"/>
                  </a:cubicBezTo>
                  <a:cubicBezTo>
                    <a:pt x="35" y="276"/>
                    <a:pt x="35" y="276"/>
                    <a:pt x="35" y="276"/>
                  </a:cubicBezTo>
                  <a:cubicBezTo>
                    <a:pt x="34" y="274"/>
                    <a:pt x="33" y="272"/>
                    <a:pt x="33" y="270"/>
                  </a:cubicBezTo>
                  <a:cubicBezTo>
                    <a:pt x="31" y="266"/>
                    <a:pt x="30" y="262"/>
                    <a:pt x="28" y="258"/>
                  </a:cubicBezTo>
                  <a:cubicBezTo>
                    <a:pt x="27" y="254"/>
                    <a:pt x="26" y="250"/>
                    <a:pt x="25" y="246"/>
                  </a:cubicBezTo>
                  <a:cubicBezTo>
                    <a:pt x="24" y="244"/>
                    <a:pt x="24" y="242"/>
                    <a:pt x="23" y="239"/>
                  </a:cubicBezTo>
                  <a:cubicBezTo>
                    <a:pt x="23" y="237"/>
                    <a:pt x="22" y="235"/>
                    <a:pt x="22" y="233"/>
                  </a:cubicBezTo>
                  <a:cubicBezTo>
                    <a:pt x="22" y="230"/>
                    <a:pt x="21" y="228"/>
                    <a:pt x="20" y="225"/>
                  </a:cubicBezTo>
                  <a:cubicBezTo>
                    <a:pt x="20" y="224"/>
                    <a:pt x="20" y="222"/>
                    <a:pt x="20" y="221"/>
                  </a:cubicBezTo>
                  <a:cubicBezTo>
                    <a:pt x="20" y="220"/>
                    <a:pt x="19" y="218"/>
                    <a:pt x="19" y="217"/>
                  </a:cubicBezTo>
                  <a:cubicBezTo>
                    <a:pt x="19" y="211"/>
                    <a:pt x="20" y="206"/>
                    <a:pt x="24" y="202"/>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sp>
          <p:nvSpPr>
            <p:cNvPr id="31" name="稻壳儿春秋广告/盗版必究        原创来源：http://chn.docer.com/works?userid=199329941#!/work_time"/>
            <p:cNvSpPr txBox="1"/>
            <p:nvPr>
              <p:custDataLst>
                <p:tags r:id="rId3"/>
              </p:custDataLst>
            </p:nvPr>
          </p:nvSpPr>
          <p:spPr>
            <a:xfrm>
              <a:off x="13354" y="3670"/>
              <a:ext cx="3675" cy="628"/>
            </a:xfrm>
            <a:prstGeom prst="rect">
              <a:avLst/>
            </a:prstGeom>
            <a:noFill/>
          </p:spPr>
          <p:txBody>
            <a:bodyPr wrap="square" rtlCol="0">
              <a:spAutoFit/>
            </a:bodyPr>
            <a:lstStyle/>
            <a:p>
              <a:r>
                <a:rPr lang="en-US" altLang="zh-CN" sz="2000" dirty="0">
                  <a:solidFill>
                    <a:schemeClr val="accent1">
                      <a:lumMod val="75000"/>
                    </a:schemeClr>
                  </a:solidFill>
                  <a:latin typeface="Times New Roman" panose="02020603050405020304" charset="0"/>
                  <a:ea typeface="汉仪中宋简" panose="02010600000101010101" charset="-122"/>
                  <a:cs typeface="851tegakizatsu" panose="02000600000000000000" pitchFamily="2" charset="-122"/>
                </a:rPr>
                <a:t>2. </a:t>
              </a:r>
              <a:r>
                <a:rPr lang="zh-CN" altLang="en-US" sz="2000" dirty="0">
                  <a:solidFill>
                    <a:schemeClr val="accent1">
                      <a:lumMod val="75000"/>
                    </a:schemeClr>
                  </a:solidFill>
                  <a:latin typeface="Times New Roman" panose="02020603050405020304" charset="0"/>
                  <a:ea typeface="汉仪中宋简" panose="02010600000101010101" charset="-122"/>
                  <a:cs typeface="851tegakizatsu" panose="02000600000000000000" pitchFamily="2" charset="-122"/>
                </a:rPr>
                <a:t>如何读取文件？</a:t>
              </a:r>
            </a:p>
          </p:txBody>
        </p:sp>
        <p:sp>
          <p:nvSpPr>
            <p:cNvPr id="32" name="稻壳儿春秋广告/盗版必究        原创来源：http://chn.docer.com/works?userid=199329941#!/work_time"/>
            <p:cNvSpPr txBox="1"/>
            <p:nvPr>
              <p:custDataLst>
                <p:tags r:id="rId4"/>
              </p:custDataLst>
            </p:nvPr>
          </p:nvSpPr>
          <p:spPr>
            <a:xfrm>
              <a:off x="13354" y="4263"/>
              <a:ext cx="4751" cy="1670"/>
            </a:xfrm>
            <a:prstGeom prst="rect">
              <a:avLst/>
            </a:prstGeom>
            <a:noFill/>
          </p:spPr>
          <p:txBody>
            <a:bodyPr wrap="square" rtlCol="0">
              <a:spAutoFit/>
            </a:bodyPr>
            <a:lstStyle/>
            <a:p>
              <a:pPr>
                <a:lnSpc>
                  <a:spcPct val="150000"/>
                </a:lnSpc>
              </a:pPr>
              <a:r>
                <a:rPr lang="zh-CN" altLang="en-US" sz="1400" dirty="0">
                  <a:solidFill>
                    <a:schemeClr val="dk1"/>
                  </a:solidFill>
                  <a:latin typeface="Times New Roman" panose="02020603050405020304" charset="0"/>
                  <a:ea typeface="汉仪中宋简" panose="02010600000101010101" charset="-122"/>
                  <a:cs typeface="851tegakizatsu" panose="02000600000000000000" pitchFamily="2" charset="-122"/>
                </a:rPr>
                <a:t>学习读取普通文件和表格文件并将数据转化成可以处理的模式。</a:t>
              </a:r>
              <a:r>
                <a:rPr lang="en-US" altLang="zh-CN" sz="1400" dirty="0">
                  <a:solidFill>
                    <a:schemeClr val="dk1"/>
                  </a:solidFill>
                  <a:latin typeface="Times New Roman" panose="02020603050405020304" charset="0"/>
                  <a:ea typeface="汉仪中宋简" panose="02010600000101010101" charset="-122"/>
                  <a:cs typeface="851tegakizatsu" panose="02000600000000000000" pitchFamily="2" charset="-122"/>
                </a:rPr>
                <a:t>(pandas maybe)</a:t>
              </a:r>
            </a:p>
          </p:txBody>
        </p:sp>
        <p:grpSp>
          <p:nvGrpSpPr>
            <p:cNvPr id="64" name="组合 63"/>
            <p:cNvGrpSpPr/>
            <p:nvPr/>
          </p:nvGrpSpPr>
          <p:grpSpPr>
            <a:xfrm>
              <a:off x="11093" y="4353"/>
              <a:ext cx="860" cy="601"/>
              <a:chOff x="7581901" y="920751"/>
              <a:chExt cx="1092200" cy="763588"/>
            </a:xfrm>
            <a:solidFill>
              <a:srgbClr val="434C69"/>
            </a:solidFill>
          </p:grpSpPr>
          <p:sp>
            <p:nvSpPr>
              <p:cNvPr id="65" name="稻壳儿春秋广告/盗版必究        原创来源：http://chn.docer.com/works?userid=199329941#!/work_time"/>
              <p:cNvSpPr>
                <a:spLocks noEditPoints="1"/>
              </p:cNvSpPr>
              <p:nvPr>
                <p:custDataLst>
                  <p:tags r:id="rId5"/>
                </p:custDataLst>
              </p:nvPr>
            </p:nvSpPr>
            <p:spPr bwMode="auto">
              <a:xfrm>
                <a:off x="7581901" y="920751"/>
                <a:ext cx="1092200" cy="763588"/>
              </a:xfrm>
              <a:custGeom>
                <a:avLst/>
                <a:gdLst>
                  <a:gd name="T0" fmla="*/ 421 w 427"/>
                  <a:gd name="T1" fmla="*/ 257 h 298"/>
                  <a:gd name="T2" fmla="*/ 394 w 427"/>
                  <a:gd name="T3" fmla="*/ 234 h 298"/>
                  <a:gd name="T4" fmla="*/ 358 w 427"/>
                  <a:gd name="T5" fmla="*/ 202 h 298"/>
                  <a:gd name="T6" fmla="*/ 370 w 427"/>
                  <a:gd name="T7" fmla="*/ 142 h 298"/>
                  <a:gd name="T8" fmla="*/ 367 w 427"/>
                  <a:gd name="T9" fmla="*/ 36 h 298"/>
                  <a:gd name="T10" fmla="*/ 358 w 427"/>
                  <a:gd name="T11" fmla="*/ 8 h 298"/>
                  <a:gd name="T12" fmla="*/ 314 w 427"/>
                  <a:gd name="T13" fmla="*/ 2 h 298"/>
                  <a:gd name="T14" fmla="*/ 211 w 427"/>
                  <a:gd name="T15" fmla="*/ 3 h 298"/>
                  <a:gd name="T16" fmla="*/ 95 w 427"/>
                  <a:gd name="T17" fmla="*/ 3 h 298"/>
                  <a:gd name="T18" fmla="*/ 67 w 427"/>
                  <a:gd name="T19" fmla="*/ 11 h 298"/>
                  <a:gd name="T20" fmla="*/ 61 w 427"/>
                  <a:gd name="T21" fmla="*/ 54 h 298"/>
                  <a:gd name="T22" fmla="*/ 61 w 427"/>
                  <a:gd name="T23" fmla="*/ 183 h 298"/>
                  <a:gd name="T24" fmla="*/ 72 w 427"/>
                  <a:gd name="T25" fmla="*/ 203 h 298"/>
                  <a:gd name="T26" fmla="*/ 24 w 427"/>
                  <a:gd name="T27" fmla="*/ 237 h 298"/>
                  <a:gd name="T28" fmla="*/ 0 w 427"/>
                  <a:gd name="T29" fmla="*/ 270 h 298"/>
                  <a:gd name="T30" fmla="*/ 20 w 427"/>
                  <a:gd name="T31" fmla="*/ 293 h 298"/>
                  <a:gd name="T32" fmla="*/ 100 w 427"/>
                  <a:gd name="T33" fmla="*/ 294 h 298"/>
                  <a:gd name="T34" fmla="*/ 283 w 427"/>
                  <a:gd name="T35" fmla="*/ 292 h 298"/>
                  <a:gd name="T36" fmla="*/ 362 w 427"/>
                  <a:gd name="T37" fmla="*/ 292 h 298"/>
                  <a:gd name="T38" fmla="*/ 419 w 427"/>
                  <a:gd name="T39" fmla="*/ 285 h 298"/>
                  <a:gd name="T40" fmla="*/ 421 w 427"/>
                  <a:gd name="T41" fmla="*/ 257 h 298"/>
                  <a:gd name="T42" fmla="*/ 72 w 427"/>
                  <a:gd name="T43" fmla="*/ 150 h 298"/>
                  <a:gd name="T44" fmla="*/ 72 w 427"/>
                  <a:gd name="T45" fmla="*/ 95 h 298"/>
                  <a:gd name="T46" fmla="*/ 73 w 427"/>
                  <a:gd name="T47" fmla="*/ 45 h 298"/>
                  <a:gd name="T48" fmla="*/ 85 w 427"/>
                  <a:gd name="T49" fmla="*/ 15 h 298"/>
                  <a:gd name="T50" fmla="*/ 111 w 427"/>
                  <a:gd name="T51" fmla="*/ 15 h 298"/>
                  <a:gd name="T52" fmla="*/ 211 w 427"/>
                  <a:gd name="T53" fmla="*/ 15 h 298"/>
                  <a:gd name="T54" fmla="*/ 275 w 427"/>
                  <a:gd name="T55" fmla="*/ 15 h 298"/>
                  <a:gd name="T56" fmla="*/ 355 w 427"/>
                  <a:gd name="T57" fmla="*/ 28 h 298"/>
                  <a:gd name="T58" fmla="*/ 355 w 427"/>
                  <a:gd name="T59" fmla="*/ 52 h 298"/>
                  <a:gd name="T60" fmla="*/ 356 w 427"/>
                  <a:gd name="T61" fmla="*/ 100 h 298"/>
                  <a:gd name="T62" fmla="*/ 358 w 427"/>
                  <a:gd name="T63" fmla="*/ 139 h 298"/>
                  <a:gd name="T64" fmla="*/ 358 w 427"/>
                  <a:gd name="T65" fmla="*/ 163 h 298"/>
                  <a:gd name="T66" fmla="*/ 349 w 427"/>
                  <a:gd name="T67" fmla="*/ 190 h 298"/>
                  <a:gd name="T68" fmla="*/ 303 w 427"/>
                  <a:gd name="T69" fmla="*/ 193 h 298"/>
                  <a:gd name="T70" fmla="*/ 258 w 427"/>
                  <a:gd name="T71" fmla="*/ 193 h 298"/>
                  <a:gd name="T72" fmla="*/ 170 w 427"/>
                  <a:gd name="T73" fmla="*/ 195 h 298"/>
                  <a:gd name="T74" fmla="*/ 128 w 427"/>
                  <a:gd name="T75" fmla="*/ 195 h 298"/>
                  <a:gd name="T76" fmla="*/ 81 w 427"/>
                  <a:gd name="T77" fmla="*/ 194 h 298"/>
                  <a:gd name="T78" fmla="*/ 72 w 427"/>
                  <a:gd name="T79" fmla="*/ 150 h 298"/>
                  <a:gd name="T80" fmla="*/ 406 w 427"/>
                  <a:gd name="T81" fmla="*/ 279 h 298"/>
                  <a:gd name="T82" fmla="*/ 365 w 427"/>
                  <a:gd name="T83" fmla="*/ 280 h 298"/>
                  <a:gd name="T84" fmla="*/ 208 w 427"/>
                  <a:gd name="T85" fmla="*/ 279 h 298"/>
                  <a:gd name="T86" fmla="*/ 45 w 427"/>
                  <a:gd name="T87" fmla="*/ 282 h 298"/>
                  <a:gd name="T88" fmla="*/ 12 w 427"/>
                  <a:gd name="T89" fmla="*/ 270 h 298"/>
                  <a:gd name="T90" fmla="*/ 26 w 427"/>
                  <a:gd name="T91" fmla="*/ 251 h 298"/>
                  <a:gd name="T92" fmla="*/ 84 w 427"/>
                  <a:gd name="T93" fmla="*/ 209 h 298"/>
                  <a:gd name="T94" fmla="*/ 86 w 427"/>
                  <a:gd name="T95" fmla="*/ 207 h 298"/>
                  <a:gd name="T96" fmla="*/ 115 w 427"/>
                  <a:gd name="T97" fmla="*/ 208 h 298"/>
                  <a:gd name="T98" fmla="*/ 229 w 427"/>
                  <a:gd name="T99" fmla="*/ 205 h 298"/>
                  <a:gd name="T100" fmla="*/ 286 w 427"/>
                  <a:gd name="T101" fmla="*/ 205 h 298"/>
                  <a:gd name="T102" fmla="*/ 344 w 427"/>
                  <a:gd name="T103" fmla="*/ 206 h 298"/>
                  <a:gd name="T104" fmla="*/ 345 w 427"/>
                  <a:gd name="T105" fmla="*/ 206 h 298"/>
                  <a:gd name="T106" fmla="*/ 403 w 427"/>
                  <a:gd name="T107" fmla="*/ 255 h 298"/>
                  <a:gd name="T108" fmla="*/ 406 w 427"/>
                  <a:gd name="T109" fmla="*/ 27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7" h="298">
                    <a:moveTo>
                      <a:pt x="421" y="257"/>
                    </a:moveTo>
                    <a:cubicBezTo>
                      <a:pt x="414" y="247"/>
                      <a:pt x="404" y="241"/>
                      <a:pt x="394" y="234"/>
                    </a:cubicBezTo>
                    <a:cubicBezTo>
                      <a:pt x="382" y="224"/>
                      <a:pt x="370" y="213"/>
                      <a:pt x="358" y="202"/>
                    </a:cubicBezTo>
                    <a:cubicBezTo>
                      <a:pt x="374" y="191"/>
                      <a:pt x="370" y="158"/>
                      <a:pt x="370" y="142"/>
                    </a:cubicBezTo>
                    <a:cubicBezTo>
                      <a:pt x="369" y="107"/>
                      <a:pt x="368" y="71"/>
                      <a:pt x="367" y="36"/>
                    </a:cubicBezTo>
                    <a:cubicBezTo>
                      <a:pt x="367" y="26"/>
                      <a:pt x="367" y="15"/>
                      <a:pt x="358" y="8"/>
                    </a:cubicBezTo>
                    <a:cubicBezTo>
                      <a:pt x="348" y="0"/>
                      <a:pt x="326" y="3"/>
                      <a:pt x="314" y="2"/>
                    </a:cubicBezTo>
                    <a:cubicBezTo>
                      <a:pt x="280" y="0"/>
                      <a:pt x="245" y="4"/>
                      <a:pt x="211" y="3"/>
                    </a:cubicBezTo>
                    <a:cubicBezTo>
                      <a:pt x="172" y="3"/>
                      <a:pt x="133" y="3"/>
                      <a:pt x="95" y="3"/>
                    </a:cubicBezTo>
                    <a:cubicBezTo>
                      <a:pt x="84" y="3"/>
                      <a:pt x="74" y="2"/>
                      <a:pt x="67" y="11"/>
                    </a:cubicBezTo>
                    <a:cubicBezTo>
                      <a:pt x="59" y="23"/>
                      <a:pt x="61" y="40"/>
                      <a:pt x="61" y="54"/>
                    </a:cubicBezTo>
                    <a:cubicBezTo>
                      <a:pt x="63" y="97"/>
                      <a:pt x="59" y="140"/>
                      <a:pt x="61" y="183"/>
                    </a:cubicBezTo>
                    <a:cubicBezTo>
                      <a:pt x="62" y="193"/>
                      <a:pt x="66" y="199"/>
                      <a:pt x="72" y="203"/>
                    </a:cubicBezTo>
                    <a:cubicBezTo>
                      <a:pt x="56" y="214"/>
                      <a:pt x="40" y="225"/>
                      <a:pt x="24" y="237"/>
                    </a:cubicBezTo>
                    <a:cubicBezTo>
                      <a:pt x="13" y="246"/>
                      <a:pt x="0" y="255"/>
                      <a:pt x="0" y="270"/>
                    </a:cubicBezTo>
                    <a:cubicBezTo>
                      <a:pt x="0" y="284"/>
                      <a:pt x="6" y="291"/>
                      <a:pt x="20" y="293"/>
                    </a:cubicBezTo>
                    <a:cubicBezTo>
                      <a:pt x="46" y="296"/>
                      <a:pt x="74" y="295"/>
                      <a:pt x="100" y="294"/>
                    </a:cubicBezTo>
                    <a:cubicBezTo>
                      <a:pt x="161" y="292"/>
                      <a:pt x="222" y="294"/>
                      <a:pt x="283" y="292"/>
                    </a:cubicBezTo>
                    <a:cubicBezTo>
                      <a:pt x="309" y="291"/>
                      <a:pt x="335" y="292"/>
                      <a:pt x="362" y="292"/>
                    </a:cubicBezTo>
                    <a:cubicBezTo>
                      <a:pt x="378" y="292"/>
                      <a:pt x="407" y="298"/>
                      <a:pt x="419" y="285"/>
                    </a:cubicBezTo>
                    <a:cubicBezTo>
                      <a:pt x="427" y="277"/>
                      <a:pt x="427" y="265"/>
                      <a:pt x="421" y="257"/>
                    </a:cubicBezTo>
                    <a:close/>
                    <a:moveTo>
                      <a:pt x="72" y="150"/>
                    </a:moveTo>
                    <a:cubicBezTo>
                      <a:pt x="72" y="132"/>
                      <a:pt x="71" y="113"/>
                      <a:pt x="72" y="95"/>
                    </a:cubicBezTo>
                    <a:cubicBezTo>
                      <a:pt x="72" y="78"/>
                      <a:pt x="73" y="62"/>
                      <a:pt x="73" y="45"/>
                    </a:cubicBezTo>
                    <a:cubicBezTo>
                      <a:pt x="72" y="34"/>
                      <a:pt x="73" y="19"/>
                      <a:pt x="85" y="15"/>
                    </a:cubicBezTo>
                    <a:cubicBezTo>
                      <a:pt x="92" y="13"/>
                      <a:pt x="104" y="15"/>
                      <a:pt x="111" y="15"/>
                    </a:cubicBezTo>
                    <a:cubicBezTo>
                      <a:pt x="144" y="15"/>
                      <a:pt x="177" y="15"/>
                      <a:pt x="211" y="15"/>
                    </a:cubicBezTo>
                    <a:cubicBezTo>
                      <a:pt x="232" y="15"/>
                      <a:pt x="254" y="16"/>
                      <a:pt x="275" y="15"/>
                    </a:cubicBezTo>
                    <a:cubicBezTo>
                      <a:pt x="292" y="14"/>
                      <a:pt x="349" y="8"/>
                      <a:pt x="355" y="28"/>
                    </a:cubicBezTo>
                    <a:cubicBezTo>
                      <a:pt x="357" y="35"/>
                      <a:pt x="355" y="44"/>
                      <a:pt x="355" y="52"/>
                    </a:cubicBezTo>
                    <a:cubicBezTo>
                      <a:pt x="355" y="68"/>
                      <a:pt x="356" y="84"/>
                      <a:pt x="356" y="100"/>
                    </a:cubicBezTo>
                    <a:cubicBezTo>
                      <a:pt x="357" y="113"/>
                      <a:pt x="357" y="126"/>
                      <a:pt x="358" y="139"/>
                    </a:cubicBezTo>
                    <a:cubicBezTo>
                      <a:pt x="358" y="147"/>
                      <a:pt x="358" y="155"/>
                      <a:pt x="358" y="163"/>
                    </a:cubicBezTo>
                    <a:cubicBezTo>
                      <a:pt x="357" y="174"/>
                      <a:pt x="359" y="184"/>
                      <a:pt x="349" y="190"/>
                    </a:cubicBezTo>
                    <a:cubicBezTo>
                      <a:pt x="337" y="197"/>
                      <a:pt x="316" y="193"/>
                      <a:pt x="303" y="193"/>
                    </a:cubicBezTo>
                    <a:cubicBezTo>
                      <a:pt x="288" y="193"/>
                      <a:pt x="273" y="192"/>
                      <a:pt x="258" y="193"/>
                    </a:cubicBezTo>
                    <a:cubicBezTo>
                      <a:pt x="229" y="193"/>
                      <a:pt x="200" y="195"/>
                      <a:pt x="170" y="195"/>
                    </a:cubicBezTo>
                    <a:cubicBezTo>
                      <a:pt x="156" y="195"/>
                      <a:pt x="142" y="195"/>
                      <a:pt x="128" y="195"/>
                    </a:cubicBezTo>
                    <a:cubicBezTo>
                      <a:pt x="115" y="196"/>
                      <a:pt x="93" y="201"/>
                      <a:pt x="81" y="194"/>
                    </a:cubicBezTo>
                    <a:cubicBezTo>
                      <a:pt x="68" y="187"/>
                      <a:pt x="73" y="162"/>
                      <a:pt x="72" y="150"/>
                    </a:cubicBezTo>
                    <a:close/>
                    <a:moveTo>
                      <a:pt x="406" y="279"/>
                    </a:moveTo>
                    <a:cubicBezTo>
                      <a:pt x="396" y="284"/>
                      <a:pt x="375" y="280"/>
                      <a:pt x="365" y="280"/>
                    </a:cubicBezTo>
                    <a:cubicBezTo>
                      <a:pt x="313" y="280"/>
                      <a:pt x="260" y="278"/>
                      <a:pt x="208" y="279"/>
                    </a:cubicBezTo>
                    <a:cubicBezTo>
                      <a:pt x="154" y="280"/>
                      <a:pt x="99" y="283"/>
                      <a:pt x="45" y="282"/>
                    </a:cubicBezTo>
                    <a:cubicBezTo>
                      <a:pt x="34" y="282"/>
                      <a:pt x="13" y="284"/>
                      <a:pt x="12" y="270"/>
                    </a:cubicBezTo>
                    <a:cubicBezTo>
                      <a:pt x="11" y="262"/>
                      <a:pt x="20" y="256"/>
                      <a:pt x="26" y="251"/>
                    </a:cubicBezTo>
                    <a:cubicBezTo>
                      <a:pt x="44" y="235"/>
                      <a:pt x="65" y="223"/>
                      <a:pt x="84" y="209"/>
                    </a:cubicBezTo>
                    <a:cubicBezTo>
                      <a:pt x="85" y="208"/>
                      <a:pt x="85" y="208"/>
                      <a:pt x="86" y="207"/>
                    </a:cubicBezTo>
                    <a:cubicBezTo>
                      <a:pt x="95" y="209"/>
                      <a:pt x="106" y="208"/>
                      <a:pt x="115" y="208"/>
                    </a:cubicBezTo>
                    <a:cubicBezTo>
                      <a:pt x="153" y="206"/>
                      <a:pt x="191" y="207"/>
                      <a:pt x="229" y="205"/>
                    </a:cubicBezTo>
                    <a:cubicBezTo>
                      <a:pt x="248" y="205"/>
                      <a:pt x="267" y="204"/>
                      <a:pt x="286" y="205"/>
                    </a:cubicBezTo>
                    <a:cubicBezTo>
                      <a:pt x="305" y="205"/>
                      <a:pt x="325" y="207"/>
                      <a:pt x="344" y="206"/>
                    </a:cubicBezTo>
                    <a:cubicBezTo>
                      <a:pt x="344" y="206"/>
                      <a:pt x="344" y="206"/>
                      <a:pt x="345" y="206"/>
                    </a:cubicBezTo>
                    <a:cubicBezTo>
                      <a:pt x="364" y="222"/>
                      <a:pt x="384" y="239"/>
                      <a:pt x="403" y="255"/>
                    </a:cubicBezTo>
                    <a:cubicBezTo>
                      <a:pt x="410" y="262"/>
                      <a:pt x="422" y="272"/>
                      <a:pt x="406" y="2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endParaRPr>
              </a:p>
            </p:txBody>
          </p:sp>
          <p:sp>
            <p:nvSpPr>
              <p:cNvPr id="73" name="稻壳儿春秋广告/盗版必究        原创来源：http://chn.docer.com/works?userid=199329941#!/work_time"/>
              <p:cNvSpPr>
                <a:spLocks noEditPoints="1"/>
              </p:cNvSpPr>
              <p:nvPr>
                <p:custDataLst>
                  <p:tags r:id="rId6"/>
                </p:custDataLst>
              </p:nvPr>
            </p:nvSpPr>
            <p:spPr bwMode="auto">
              <a:xfrm>
                <a:off x="7813676" y="1004889"/>
                <a:ext cx="635000" cy="374650"/>
              </a:xfrm>
              <a:custGeom>
                <a:avLst/>
                <a:gdLst>
                  <a:gd name="T0" fmla="*/ 7 w 248"/>
                  <a:gd name="T1" fmla="*/ 146 h 146"/>
                  <a:gd name="T2" fmla="*/ 124 w 248"/>
                  <a:gd name="T3" fmla="*/ 144 h 146"/>
                  <a:gd name="T4" fmla="*/ 243 w 248"/>
                  <a:gd name="T5" fmla="*/ 143 h 146"/>
                  <a:gd name="T6" fmla="*/ 247 w 248"/>
                  <a:gd name="T7" fmla="*/ 138 h 146"/>
                  <a:gd name="T8" fmla="*/ 244 w 248"/>
                  <a:gd name="T9" fmla="*/ 5 h 146"/>
                  <a:gd name="T10" fmla="*/ 240 w 248"/>
                  <a:gd name="T11" fmla="*/ 1 h 146"/>
                  <a:gd name="T12" fmla="*/ 5 w 248"/>
                  <a:gd name="T13" fmla="*/ 0 h 146"/>
                  <a:gd name="T14" fmla="*/ 2 w 248"/>
                  <a:gd name="T15" fmla="*/ 1 h 146"/>
                  <a:gd name="T16" fmla="*/ 0 w 248"/>
                  <a:gd name="T17" fmla="*/ 5 h 146"/>
                  <a:gd name="T18" fmla="*/ 2 w 248"/>
                  <a:gd name="T19" fmla="*/ 142 h 146"/>
                  <a:gd name="T20" fmla="*/ 7 w 248"/>
                  <a:gd name="T21" fmla="*/ 146 h 146"/>
                  <a:gd name="T22" fmla="*/ 236 w 248"/>
                  <a:gd name="T23" fmla="*/ 10 h 146"/>
                  <a:gd name="T24" fmla="*/ 238 w 248"/>
                  <a:gd name="T25" fmla="*/ 134 h 146"/>
                  <a:gd name="T26" fmla="*/ 124 w 248"/>
                  <a:gd name="T27" fmla="*/ 135 h 146"/>
                  <a:gd name="T28" fmla="*/ 11 w 248"/>
                  <a:gd name="T29" fmla="*/ 137 h 146"/>
                  <a:gd name="T30" fmla="*/ 9 w 248"/>
                  <a:gd name="T31" fmla="*/ 9 h 146"/>
                  <a:gd name="T32" fmla="*/ 236 w 248"/>
                  <a:gd name="T33" fmla="*/ 1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8" h="146">
                    <a:moveTo>
                      <a:pt x="7" y="146"/>
                    </a:moveTo>
                    <a:cubicBezTo>
                      <a:pt x="46" y="146"/>
                      <a:pt x="85" y="146"/>
                      <a:pt x="124" y="144"/>
                    </a:cubicBezTo>
                    <a:cubicBezTo>
                      <a:pt x="163" y="142"/>
                      <a:pt x="204" y="141"/>
                      <a:pt x="243" y="143"/>
                    </a:cubicBezTo>
                    <a:cubicBezTo>
                      <a:pt x="245" y="143"/>
                      <a:pt x="248" y="141"/>
                      <a:pt x="247" y="138"/>
                    </a:cubicBezTo>
                    <a:cubicBezTo>
                      <a:pt x="246" y="94"/>
                      <a:pt x="246" y="50"/>
                      <a:pt x="244" y="5"/>
                    </a:cubicBezTo>
                    <a:cubicBezTo>
                      <a:pt x="244" y="3"/>
                      <a:pt x="242" y="1"/>
                      <a:pt x="240" y="1"/>
                    </a:cubicBezTo>
                    <a:cubicBezTo>
                      <a:pt x="161" y="2"/>
                      <a:pt x="83" y="0"/>
                      <a:pt x="5" y="0"/>
                    </a:cubicBezTo>
                    <a:cubicBezTo>
                      <a:pt x="3" y="0"/>
                      <a:pt x="3" y="1"/>
                      <a:pt x="2" y="1"/>
                    </a:cubicBezTo>
                    <a:cubicBezTo>
                      <a:pt x="1" y="2"/>
                      <a:pt x="0" y="3"/>
                      <a:pt x="0" y="5"/>
                    </a:cubicBezTo>
                    <a:cubicBezTo>
                      <a:pt x="1" y="51"/>
                      <a:pt x="1" y="96"/>
                      <a:pt x="2" y="142"/>
                    </a:cubicBezTo>
                    <a:cubicBezTo>
                      <a:pt x="2" y="144"/>
                      <a:pt x="4" y="146"/>
                      <a:pt x="7" y="146"/>
                    </a:cubicBezTo>
                    <a:close/>
                    <a:moveTo>
                      <a:pt x="236" y="10"/>
                    </a:moveTo>
                    <a:cubicBezTo>
                      <a:pt x="237" y="51"/>
                      <a:pt x="237" y="92"/>
                      <a:pt x="238" y="134"/>
                    </a:cubicBezTo>
                    <a:cubicBezTo>
                      <a:pt x="201" y="132"/>
                      <a:pt x="162" y="134"/>
                      <a:pt x="124" y="135"/>
                    </a:cubicBezTo>
                    <a:cubicBezTo>
                      <a:pt x="86" y="137"/>
                      <a:pt x="49" y="137"/>
                      <a:pt x="11" y="137"/>
                    </a:cubicBezTo>
                    <a:cubicBezTo>
                      <a:pt x="10" y="95"/>
                      <a:pt x="10" y="52"/>
                      <a:pt x="9" y="9"/>
                    </a:cubicBezTo>
                    <a:cubicBezTo>
                      <a:pt x="85" y="9"/>
                      <a:pt x="160" y="10"/>
                      <a:pt x="23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endParaRPr>
              </a:p>
            </p:txBody>
          </p:sp>
          <p:sp>
            <p:nvSpPr>
              <p:cNvPr id="74" name="稻壳儿春秋广告/盗版必究        原创来源：http://chn.docer.com/works?userid=199329941#!/work_time"/>
              <p:cNvSpPr>
                <a:spLocks noEditPoints="1"/>
              </p:cNvSpPr>
              <p:nvPr>
                <p:custDataLst>
                  <p:tags r:id="rId7"/>
                </p:custDataLst>
              </p:nvPr>
            </p:nvSpPr>
            <p:spPr bwMode="auto">
              <a:xfrm>
                <a:off x="8005764" y="1519239"/>
                <a:ext cx="254000" cy="95250"/>
              </a:xfrm>
              <a:custGeom>
                <a:avLst/>
                <a:gdLst>
                  <a:gd name="T0" fmla="*/ 90 w 99"/>
                  <a:gd name="T1" fmla="*/ 5 h 37"/>
                  <a:gd name="T2" fmla="*/ 85 w 99"/>
                  <a:gd name="T3" fmla="*/ 1 h 37"/>
                  <a:gd name="T4" fmla="*/ 11 w 99"/>
                  <a:gd name="T5" fmla="*/ 2 h 37"/>
                  <a:gd name="T6" fmla="*/ 7 w 99"/>
                  <a:gd name="T7" fmla="*/ 5 h 37"/>
                  <a:gd name="T8" fmla="*/ 0 w 99"/>
                  <a:gd name="T9" fmla="*/ 29 h 37"/>
                  <a:gd name="T10" fmla="*/ 0 w 99"/>
                  <a:gd name="T11" fmla="*/ 32 h 37"/>
                  <a:gd name="T12" fmla="*/ 4 w 99"/>
                  <a:gd name="T13" fmla="*/ 35 h 37"/>
                  <a:gd name="T14" fmla="*/ 95 w 99"/>
                  <a:gd name="T15" fmla="*/ 33 h 37"/>
                  <a:gd name="T16" fmla="*/ 98 w 99"/>
                  <a:gd name="T17" fmla="*/ 27 h 37"/>
                  <a:gd name="T18" fmla="*/ 90 w 99"/>
                  <a:gd name="T19" fmla="*/ 5 h 37"/>
                  <a:gd name="T20" fmla="*/ 10 w 99"/>
                  <a:gd name="T21" fmla="*/ 26 h 37"/>
                  <a:gd name="T22" fmla="*/ 13 w 99"/>
                  <a:gd name="T23" fmla="*/ 15 h 37"/>
                  <a:gd name="T24" fmla="*/ 14 w 99"/>
                  <a:gd name="T25" fmla="*/ 11 h 37"/>
                  <a:gd name="T26" fmla="*/ 15 w 99"/>
                  <a:gd name="T27" fmla="*/ 11 h 37"/>
                  <a:gd name="T28" fmla="*/ 50 w 99"/>
                  <a:gd name="T29" fmla="*/ 10 h 37"/>
                  <a:gd name="T30" fmla="*/ 82 w 99"/>
                  <a:gd name="T31" fmla="*/ 10 h 37"/>
                  <a:gd name="T32" fmla="*/ 82 w 99"/>
                  <a:gd name="T33" fmla="*/ 10 h 37"/>
                  <a:gd name="T34" fmla="*/ 84 w 99"/>
                  <a:gd name="T35" fmla="*/ 14 h 37"/>
                  <a:gd name="T36" fmla="*/ 87 w 99"/>
                  <a:gd name="T37" fmla="*/ 24 h 37"/>
                  <a:gd name="T38" fmla="*/ 10 w 99"/>
                  <a:gd name="T39"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37">
                    <a:moveTo>
                      <a:pt x="90" y="5"/>
                    </a:moveTo>
                    <a:cubicBezTo>
                      <a:pt x="89" y="3"/>
                      <a:pt x="88" y="2"/>
                      <a:pt x="85" y="1"/>
                    </a:cubicBezTo>
                    <a:cubicBezTo>
                      <a:pt x="61" y="0"/>
                      <a:pt x="36" y="2"/>
                      <a:pt x="11" y="2"/>
                    </a:cubicBezTo>
                    <a:cubicBezTo>
                      <a:pt x="9" y="2"/>
                      <a:pt x="8" y="4"/>
                      <a:pt x="7" y="5"/>
                    </a:cubicBezTo>
                    <a:cubicBezTo>
                      <a:pt x="4" y="13"/>
                      <a:pt x="1" y="21"/>
                      <a:pt x="0" y="29"/>
                    </a:cubicBezTo>
                    <a:cubicBezTo>
                      <a:pt x="0" y="30"/>
                      <a:pt x="0" y="31"/>
                      <a:pt x="0" y="32"/>
                    </a:cubicBezTo>
                    <a:cubicBezTo>
                      <a:pt x="0" y="33"/>
                      <a:pt x="2" y="35"/>
                      <a:pt x="4" y="35"/>
                    </a:cubicBezTo>
                    <a:cubicBezTo>
                      <a:pt x="34" y="35"/>
                      <a:pt x="65" y="37"/>
                      <a:pt x="95" y="33"/>
                    </a:cubicBezTo>
                    <a:cubicBezTo>
                      <a:pt x="97" y="32"/>
                      <a:pt x="99" y="29"/>
                      <a:pt x="98" y="27"/>
                    </a:cubicBezTo>
                    <a:cubicBezTo>
                      <a:pt x="95" y="20"/>
                      <a:pt x="93" y="12"/>
                      <a:pt x="90" y="5"/>
                    </a:cubicBezTo>
                    <a:close/>
                    <a:moveTo>
                      <a:pt x="10" y="26"/>
                    </a:moveTo>
                    <a:cubicBezTo>
                      <a:pt x="11" y="22"/>
                      <a:pt x="12" y="18"/>
                      <a:pt x="13" y="15"/>
                    </a:cubicBezTo>
                    <a:cubicBezTo>
                      <a:pt x="13" y="14"/>
                      <a:pt x="14" y="12"/>
                      <a:pt x="14" y="11"/>
                    </a:cubicBezTo>
                    <a:cubicBezTo>
                      <a:pt x="14" y="11"/>
                      <a:pt x="15" y="11"/>
                      <a:pt x="15" y="11"/>
                    </a:cubicBezTo>
                    <a:cubicBezTo>
                      <a:pt x="26" y="10"/>
                      <a:pt x="38" y="10"/>
                      <a:pt x="50" y="10"/>
                    </a:cubicBezTo>
                    <a:cubicBezTo>
                      <a:pt x="61" y="10"/>
                      <a:pt x="72" y="9"/>
                      <a:pt x="82" y="10"/>
                    </a:cubicBezTo>
                    <a:cubicBezTo>
                      <a:pt x="82" y="10"/>
                      <a:pt x="82" y="10"/>
                      <a:pt x="82" y="10"/>
                    </a:cubicBezTo>
                    <a:cubicBezTo>
                      <a:pt x="83" y="12"/>
                      <a:pt x="83" y="13"/>
                      <a:pt x="84" y="14"/>
                    </a:cubicBezTo>
                    <a:cubicBezTo>
                      <a:pt x="85" y="18"/>
                      <a:pt x="86" y="21"/>
                      <a:pt x="87" y="24"/>
                    </a:cubicBezTo>
                    <a:cubicBezTo>
                      <a:pt x="62" y="28"/>
                      <a:pt x="35" y="26"/>
                      <a:pt x="1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endParaRPr>
              </a:p>
            </p:txBody>
          </p:sp>
          <p:sp>
            <p:nvSpPr>
              <p:cNvPr id="75" name="稻壳儿春秋广告/盗版必究        原创来源：http://chn.docer.com/works?userid=199329941#!/work_time"/>
              <p:cNvSpPr/>
              <p:nvPr>
                <p:custDataLst>
                  <p:tags r:id="rId8"/>
                </p:custDataLst>
              </p:nvPr>
            </p:nvSpPr>
            <p:spPr bwMode="auto">
              <a:xfrm>
                <a:off x="8105776" y="968376"/>
                <a:ext cx="31750" cy="23813"/>
              </a:xfrm>
              <a:custGeom>
                <a:avLst/>
                <a:gdLst>
                  <a:gd name="T0" fmla="*/ 6 w 12"/>
                  <a:gd name="T1" fmla="*/ 9 h 9"/>
                  <a:gd name="T2" fmla="*/ 6 w 12"/>
                  <a:gd name="T3" fmla="*/ 0 h 9"/>
                  <a:gd name="T4" fmla="*/ 6 w 12"/>
                  <a:gd name="T5" fmla="*/ 9 h 9"/>
                </a:gdLst>
                <a:ahLst/>
                <a:cxnLst>
                  <a:cxn ang="0">
                    <a:pos x="T0" y="T1"/>
                  </a:cxn>
                  <a:cxn ang="0">
                    <a:pos x="T2" y="T3"/>
                  </a:cxn>
                  <a:cxn ang="0">
                    <a:pos x="T4" y="T5"/>
                  </a:cxn>
                </a:cxnLst>
                <a:rect l="0" t="0" r="r" b="b"/>
                <a:pathLst>
                  <a:path w="12" h="9">
                    <a:moveTo>
                      <a:pt x="6" y="9"/>
                    </a:moveTo>
                    <a:cubicBezTo>
                      <a:pt x="12" y="9"/>
                      <a:pt x="12" y="0"/>
                      <a:pt x="6" y="0"/>
                    </a:cubicBezTo>
                    <a:cubicBezTo>
                      <a:pt x="0" y="0"/>
                      <a:pt x="0"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endParaRPr>
              </a:p>
            </p:txBody>
          </p:sp>
          <p:sp>
            <p:nvSpPr>
              <p:cNvPr id="76" name="稻壳儿春秋广告/盗版必究        原创来源：http://chn.docer.com/works?userid=199329941#!/work_time"/>
              <p:cNvSpPr/>
              <p:nvPr>
                <p:custDataLst>
                  <p:tags r:id="rId9"/>
                </p:custDataLst>
              </p:nvPr>
            </p:nvSpPr>
            <p:spPr bwMode="auto">
              <a:xfrm>
                <a:off x="7847014" y="1046164"/>
                <a:ext cx="58738" cy="71438"/>
              </a:xfrm>
              <a:custGeom>
                <a:avLst/>
                <a:gdLst>
                  <a:gd name="T0" fmla="*/ 3 w 23"/>
                  <a:gd name="T1" fmla="*/ 9 h 28"/>
                  <a:gd name="T2" fmla="*/ 14 w 23"/>
                  <a:gd name="T3" fmla="*/ 25 h 28"/>
                  <a:gd name="T4" fmla="*/ 20 w 23"/>
                  <a:gd name="T5" fmla="*/ 26 h 28"/>
                  <a:gd name="T6" fmla="*/ 22 w 23"/>
                  <a:gd name="T7" fmla="*/ 20 h 28"/>
                  <a:gd name="T8" fmla="*/ 11 w 23"/>
                  <a:gd name="T9" fmla="*/ 4 h 28"/>
                  <a:gd name="T10" fmla="*/ 3 w 23"/>
                  <a:gd name="T11" fmla="*/ 9 h 28"/>
                </a:gdLst>
                <a:ahLst/>
                <a:cxnLst>
                  <a:cxn ang="0">
                    <a:pos x="T0" y="T1"/>
                  </a:cxn>
                  <a:cxn ang="0">
                    <a:pos x="T2" y="T3"/>
                  </a:cxn>
                  <a:cxn ang="0">
                    <a:pos x="T4" y="T5"/>
                  </a:cxn>
                  <a:cxn ang="0">
                    <a:pos x="T6" y="T7"/>
                  </a:cxn>
                  <a:cxn ang="0">
                    <a:pos x="T8" y="T9"/>
                  </a:cxn>
                  <a:cxn ang="0">
                    <a:pos x="T10" y="T11"/>
                  </a:cxn>
                </a:cxnLst>
                <a:rect l="0" t="0" r="r" b="b"/>
                <a:pathLst>
                  <a:path w="23" h="28">
                    <a:moveTo>
                      <a:pt x="3" y="9"/>
                    </a:moveTo>
                    <a:cubicBezTo>
                      <a:pt x="7" y="14"/>
                      <a:pt x="10" y="20"/>
                      <a:pt x="14" y="25"/>
                    </a:cubicBezTo>
                    <a:cubicBezTo>
                      <a:pt x="16" y="27"/>
                      <a:pt x="18" y="28"/>
                      <a:pt x="20" y="26"/>
                    </a:cubicBezTo>
                    <a:cubicBezTo>
                      <a:pt x="22" y="25"/>
                      <a:pt x="23" y="22"/>
                      <a:pt x="22" y="20"/>
                    </a:cubicBezTo>
                    <a:cubicBezTo>
                      <a:pt x="18" y="15"/>
                      <a:pt x="15" y="10"/>
                      <a:pt x="11" y="4"/>
                    </a:cubicBezTo>
                    <a:cubicBezTo>
                      <a:pt x="8" y="0"/>
                      <a:pt x="0" y="4"/>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endParaRPr>
              </a:p>
            </p:txBody>
          </p:sp>
          <p:sp>
            <p:nvSpPr>
              <p:cNvPr id="77" name="稻壳儿春秋广告/盗版必究        原创来源：http://chn.docer.com/works?userid=199329941#!/work_time"/>
              <p:cNvSpPr/>
              <p:nvPr>
                <p:custDataLst>
                  <p:tags r:id="rId10"/>
                </p:custDataLst>
              </p:nvPr>
            </p:nvSpPr>
            <p:spPr bwMode="auto">
              <a:xfrm>
                <a:off x="7883526" y="1039814"/>
                <a:ext cx="71438" cy="77788"/>
              </a:xfrm>
              <a:custGeom>
                <a:avLst/>
                <a:gdLst>
                  <a:gd name="T0" fmla="*/ 18 w 28"/>
                  <a:gd name="T1" fmla="*/ 26 h 30"/>
                  <a:gd name="T2" fmla="*/ 24 w 28"/>
                  <a:gd name="T3" fmla="*/ 19 h 30"/>
                  <a:gd name="T4" fmla="*/ 10 w 28"/>
                  <a:gd name="T5" fmla="*/ 4 h 30"/>
                  <a:gd name="T6" fmla="*/ 4 w 28"/>
                  <a:gd name="T7" fmla="*/ 11 h 30"/>
                  <a:gd name="T8" fmla="*/ 18 w 28"/>
                  <a:gd name="T9" fmla="*/ 26 h 30"/>
                </a:gdLst>
                <a:ahLst/>
                <a:cxnLst>
                  <a:cxn ang="0">
                    <a:pos x="T0" y="T1"/>
                  </a:cxn>
                  <a:cxn ang="0">
                    <a:pos x="T2" y="T3"/>
                  </a:cxn>
                  <a:cxn ang="0">
                    <a:pos x="T4" y="T5"/>
                  </a:cxn>
                  <a:cxn ang="0">
                    <a:pos x="T6" y="T7"/>
                  </a:cxn>
                  <a:cxn ang="0">
                    <a:pos x="T8" y="T9"/>
                  </a:cxn>
                </a:cxnLst>
                <a:rect l="0" t="0" r="r" b="b"/>
                <a:pathLst>
                  <a:path w="28" h="30">
                    <a:moveTo>
                      <a:pt x="18" y="26"/>
                    </a:moveTo>
                    <a:cubicBezTo>
                      <a:pt x="22" y="30"/>
                      <a:pt x="28" y="24"/>
                      <a:pt x="24" y="19"/>
                    </a:cubicBezTo>
                    <a:cubicBezTo>
                      <a:pt x="20" y="14"/>
                      <a:pt x="15" y="9"/>
                      <a:pt x="10" y="4"/>
                    </a:cubicBezTo>
                    <a:cubicBezTo>
                      <a:pt x="6" y="0"/>
                      <a:pt x="0" y="7"/>
                      <a:pt x="4" y="11"/>
                    </a:cubicBezTo>
                    <a:cubicBezTo>
                      <a:pt x="9" y="16"/>
                      <a:pt x="13" y="21"/>
                      <a:pt x="1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dk1"/>
                  </a:solidFill>
                </a:endParaRPr>
              </a:p>
            </p:txBody>
          </p:sp>
        </p:grpSp>
      </p:grpSp>
      <p:cxnSp>
        <p:nvCxnSpPr>
          <p:cNvPr id="11" name="曲线连接符 10"/>
          <p:cNvCxnSpPr/>
          <p:nvPr/>
        </p:nvCxnSpPr>
        <p:spPr>
          <a:xfrm>
            <a:off x="1730375" y="3297555"/>
            <a:ext cx="9262745" cy="1134745"/>
          </a:xfrm>
          <a:prstGeom prst="curvedConnector3">
            <a:avLst>
              <a:gd name="adj1" fmla="val 49276"/>
            </a:avLst>
          </a:prstGeom>
          <a:ln w="12700" cmpd="sng">
            <a:solidFill>
              <a:schemeClr val="accent1">
                <a:lumMod val="75000"/>
              </a:schemeClr>
            </a:solidFill>
            <a:prstDash val="dashDot"/>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custDataLst>
                <p:tags r:id="rId4"/>
              </p:custDataLst>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55" name="稻壳儿春秋广告/盗版必究        原创来源：http://chn.docer.com/works?userid=199329941#!/work_tim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custDataLst>
                <p:tags r:id="rId3"/>
              </p:custDataLst>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69" name="稻壳儿春秋广告/盗版必究        原创来源：http://chn.docer.com/works?userid=199329941#!/work_tim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custDataLst>
                <p:tags r:id="rId2"/>
              </p:custDataLst>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70" name="稻壳儿春秋广告/盗版必究        原创来源：http://chn.docer.com/works?userid=199329941#!/work_tim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4182110" y="348548"/>
            <a:ext cx="3827780" cy="521970"/>
          </a:xfrm>
          <a:prstGeom prst="rect">
            <a:avLst/>
          </a:prstGeom>
          <a:noFill/>
        </p:spPr>
        <p:txBody>
          <a:bodyPr wrap="none" rtlCol="0">
            <a:spAutoFit/>
          </a:bodyPr>
          <a:lstStyle/>
          <a:p>
            <a:pPr algn="ctr"/>
            <a:r>
              <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第一部分</a:t>
            </a:r>
            <a:r>
              <a:rPr lang="en-US" altLang="zh-CN"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 </a:t>
            </a:r>
            <a:r>
              <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什么是文件？</a:t>
            </a:r>
          </a:p>
        </p:txBody>
      </p:sp>
      <p:sp>
        <p:nvSpPr>
          <p:cNvPr id="14" name="稻壳儿春秋广告/盗版必究        原创来源：http://chn.docer.com/works?userid=199329941#!/work_time"/>
          <p:cNvSpPr/>
          <p:nvPr>
            <p:custDataLst>
              <p:tags r:id="rId1"/>
            </p:custDataLst>
          </p:nvPr>
        </p:nvSpPr>
        <p:spPr>
          <a:xfrm>
            <a:off x="4600258" y="871768"/>
            <a:ext cx="2991485" cy="306705"/>
          </a:xfrm>
          <a:prstGeom prst="rect">
            <a:avLst/>
          </a:prstGeom>
          <a:effectLst/>
        </p:spPr>
        <p:txBody>
          <a:bodyPr wrap="none">
            <a:spAutoFit/>
          </a:bodyPr>
          <a:lstStyle/>
          <a:p>
            <a:pPr algn="ctr">
              <a:spcBef>
                <a:spcPct val="0"/>
              </a:spcBef>
            </a:pPr>
            <a:r>
              <a:rPr lang="en-US" altLang="zh-CN" sz="1400" dirty="0">
                <a:solidFill>
                  <a:schemeClr val="dk1"/>
                </a:solidFill>
                <a:latin typeface="Times New Roman" panose="02020603050405020304" charset="0"/>
                <a:ea typeface="汉仪长宋简" panose="02010600000101010101" charset="-122"/>
                <a:cs typeface="851tegakizatsu" panose="02000600000000000000" pitchFamily="2" charset="-122"/>
              </a:rPr>
              <a:t>what is file and what is the path of file?</a:t>
            </a:r>
          </a:p>
        </p:txBody>
      </p:sp>
      <p:grpSp>
        <p:nvGrpSpPr>
          <p:cNvPr id="24" name="组合 23"/>
          <p:cNvGrpSpPr/>
          <p:nvPr/>
        </p:nvGrpSpPr>
        <p:grpSpPr>
          <a:xfrm>
            <a:off x="807720" y="1235075"/>
            <a:ext cx="9108440" cy="2227580"/>
            <a:chOff x="1272" y="1945"/>
            <a:chExt cx="14344" cy="3508"/>
          </a:xfrm>
        </p:grpSpPr>
        <p:sp>
          <p:nvSpPr>
            <p:cNvPr id="5" name="矩形 4"/>
            <p:cNvSpPr/>
            <p:nvPr/>
          </p:nvSpPr>
          <p:spPr>
            <a:xfrm>
              <a:off x="1272" y="2091"/>
              <a:ext cx="2767" cy="2728"/>
            </a:xfrm>
            <a:prstGeom prst="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273" y="2115"/>
              <a:ext cx="2766" cy="1016"/>
            </a:xfrm>
            <a:prstGeom prst="rect">
              <a:avLst/>
            </a:prstGeom>
            <a:noFill/>
          </p:spPr>
          <p:txBody>
            <a:bodyPr wrap="square" rtlCol="0">
              <a:spAutoFit/>
            </a:bodyPr>
            <a:lstStyle/>
            <a:p>
              <a:r>
                <a:rPr lang="en-US" altLang="zh-CN" dirty="0"/>
                <a:t>0101000100001111100101...</a:t>
              </a:r>
            </a:p>
          </p:txBody>
        </p:sp>
        <p:sp>
          <p:nvSpPr>
            <p:cNvPr id="8" name="文本框 7"/>
            <p:cNvSpPr txBox="1"/>
            <p:nvPr/>
          </p:nvSpPr>
          <p:spPr>
            <a:xfrm>
              <a:off x="1332" y="4923"/>
              <a:ext cx="2528" cy="531"/>
            </a:xfrm>
            <a:prstGeom prst="rect">
              <a:avLst/>
            </a:prstGeom>
            <a:noFill/>
          </p:spPr>
          <p:txBody>
            <a:bodyPr wrap="none" rtlCol="0">
              <a:spAutoFit/>
            </a:bodyPr>
            <a:lstStyle/>
            <a:p>
              <a:r>
                <a:rPr lang="zh-CN" altLang="en-US" sz="1600"/>
                <a:t>文件的真实样子</a:t>
              </a:r>
            </a:p>
          </p:txBody>
        </p:sp>
        <p:cxnSp>
          <p:nvCxnSpPr>
            <p:cNvPr id="11" name="直接箭头连接符 10"/>
            <p:cNvCxnSpPr/>
            <p:nvPr/>
          </p:nvCxnSpPr>
          <p:spPr>
            <a:xfrm>
              <a:off x="4080" y="2490"/>
              <a:ext cx="18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968" y="1945"/>
              <a:ext cx="9649" cy="91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sz="1600"/>
                <a:t>计算机中的文件都是按照二进制的方式存放的。这些信息中包含文件的类型，大小。储存了什么样的信息。</a:t>
              </a:r>
            </a:p>
          </p:txBody>
        </p:sp>
      </p:grpSp>
      <p:sp>
        <p:nvSpPr>
          <p:cNvPr id="15" name="文本框 14"/>
          <p:cNvSpPr txBox="1"/>
          <p:nvPr/>
        </p:nvSpPr>
        <p:spPr>
          <a:xfrm>
            <a:off x="2877185" y="1874520"/>
            <a:ext cx="5440680" cy="368300"/>
          </a:xfrm>
          <a:prstGeom prst="rect">
            <a:avLst/>
          </a:prstGeom>
          <a:noFill/>
        </p:spPr>
        <p:txBody>
          <a:bodyPr wrap="none" rtlCol="0">
            <a:spAutoFit/>
          </a:bodyPr>
          <a:lstStyle/>
          <a:p>
            <a:r>
              <a:rPr lang="zh-CN" altLang="en-US" b="1" dirty="0">
                <a:solidFill>
                  <a:schemeClr val="accent1">
                    <a:lumMod val="75000"/>
                  </a:schemeClr>
                </a:solidFill>
              </a:rPr>
              <a:t>我们怎么判断一个文件的类型呢？是图片还是文本？</a:t>
            </a:r>
          </a:p>
        </p:txBody>
      </p:sp>
      <p:sp>
        <p:nvSpPr>
          <p:cNvPr id="18" name="文本框 17"/>
          <p:cNvSpPr txBox="1"/>
          <p:nvPr/>
        </p:nvSpPr>
        <p:spPr>
          <a:xfrm>
            <a:off x="732155" y="3770630"/>
            <a:ext cx="10623550" cy="645160"/>
          </a:xfrm>
          <a:prstGeom prst="rect">
            <a:avLst/>
          </a:prstGeom>
          <a:noFill/>
        </p:spPr>
        <p:txBody>
          <a:bodyPr wrap="square" rtlCol="0">
            <a:spAutoFit/>
          </a:bodyPr>
          <a:lstStyle/>
          <a:p>
            <a:r>
              <a:rPr lang="zh-CN" altLang="en-US" b="1" dirty="0">
                <a:solidFill>
                  <a:schemeClr val="accent1">
                    <a:lumMod val="75000"/>
                  </a:schemeClr>
                </a:solidFill>
              </a:rPr>
              <a:t>我们可知，不同的文件拥有不同的结构，但他们的共同点就是都包含信息。那么，我们应该如何从文件中读取并修改信息呢？</a:t>
            </a:r>
          </a:p>
        </p:txBody>
      </p:sp>
      <p:grpSp>
        <p:nvGrpSpPr>
          <p:cNvPr id="23" name="组合 22"/>
          <p:cNvGrpSpPr/>
          <p:nvPr/>
        </p:nvGrpSpPr>
        <p:grpSpPr>
          <a:xfrm>
            <a:off x="2702560" y="2249170"/>
            <a:ext cx="8891905" cy="1370330"/>
            <a:chOff x="4256" y="3542"/>
            <a:chExt cx="14003" cy="2158"/>
          </a:xfrm>
        </p:grpSpPr>
        <p:pic>
          <p:nvPicPr>
            <p:cNvPr id="17" name="图片 16"/>
            <p:cNvPicPr>
              <a:picLocks noChangeAspect="1"/>
            </p:cNvPicPr>
            <p:nvPr/>
          </p:nvPicPr>
          <p:blipFill>
            <a:blip r:embed="rId9"/>
            <a:stretch>
              <a:fillRect/>
            </a:stretch>
          </p:blipFill>
          <p:spPr>
            <a:xfrm>
              <a:off x="12645" y="3664"/>
              <a:ext cx="5614" cy="1884"/>
            </a:xfrm>
            <a:prstGeom prst="rect">
              <a:avLst/>
            </a:prstGeom>
          </p:spPr>
        </p:pic>
        <p:sp>
          <p:nvSpPr>
            <p:cNvPr id="16" name="文本框 15"/>
            <p:cNvSpPr txBox="1"/>
            <p:nvPr/>
          </p:nvSpPr>
          <p:spPr>
            <a:xfrm>
              <a:off x="4256" y="3542"/>
              <a:ext cx="8195" cy="215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indent="457200" fontAlgn="auto">
                <a:lnSpc>
                  <a:spcPct val="130000"/>
                </a:lnSpc>
                <a:spcBef>
                  <a:spcPts val="0"/>
                </a:spcBef>
                <a:spcAft>
                  <a:spcPts val="0"/>
                </a:spcAft>
              </a:pPr>
              <a:r>
                <a:rPr lang="zh-CN" altLang="en-US" sz="1600" dirty="0"/>
                <a:t>一般来说，我们通过观察文件的后缀确定文件的类型。对于不同的文件，我们要使用不同的方法取读取它。操作系统会根据文件类型显示不同的图标帮助我们区分，同时会为我们选择合适的软件打开某一类文件。</a:t>
              </a:r>
            </a:p>
          </p:txBody>
        </p:sp>
      </p:grpSp>
      <p:sp>
        <p:nvSpPr>
          <p:cNvPr id="21" name="文本框 20"/>
          <p:cNvSpPr txBox="1"/>
          <p:nvPr/>
        </p:nvSpPr>
        <p:spPr>
          <a:xfrm>
            <a:off x="845820" y="4567555"/>
            <a:ext cx="10192385" cy="105092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indent="457200" fontAlgn="auto">
              <a:lnSpc>
                <a:spcPct val="130000"/>
              </a:lnSpc>
              <a:spcBef>
                <a:spcPts val="0"/>
              </a:spcBef>
              <a:spcAft>
                <a:spcPts val="0"/>
              </a:spcAft>
            </a:pPr>
            <a:r>
              <a:rPr lang="zh-CN" altLang="en-US" sz="1600"/>
              <a:t>对于文本文件，</a:t>
            </a:r>
            <a:r>
              <a:rPr lang="en-US" altLang="zh-CN" sz="1600"/>
              <a:t>PPT</a:t>
            </a:r>
            <a:r>
              <a:rPr lang="zh-CN" altLang="en-US" sz="1600"/>
              <a:t>，表格文件，图片等，我们点击文件时，操作系统会自动为我们选择合适的程序打开，在这个过程中，软件会按照既定程序读取信息然后直观的呈现给我们。这是，我们就可以使用程序修改或者查看文件了，比如修图软件，文档编辑，表格处理等。</a:t>
            </a:r>
          </a:p>
        </p:txBody>
      </p:sp>
      <p:sp>
        <p:nvSpPr>
          <p:cNvPr id="22" name="文本框 21"/>
          <p:cNvSpPr txBox="1"/>
          <p:nvPr/>
        </p:nvSpPr>
        <p:spPr>
          <a:xfrm>
            <a:off x="808355" y="5770245"/>
            <a:ext cx="9834880" cy="398780"/>
          </a:xfrm>
          <a:prstGeom prst="rect">
            <a:avLst/>
          </a:prstGeom>
          <a:noFill/>
        </p:spPr>
        <p:txBody>
          <a:bodyPr wrap="none" rtlCol="0">
            <a:spAutoFit/>
          </a:bodyPr>
          <a:lstStyle/>
          <a:p>
            <a:pPr algn="l"/>
            <a:r>
              <a:rPr lang="zh-CN" altLang="en-US" sz="2000" b="1">
                <a:solidFill>
                  <a:schemeClr val="accent1">
                    <a:lumMod val="75000"/>
                  </a:schemeClr>
                </a:solidFill>
                <a:effectLst>
                  <a:outerShdw blurRad="38100" dist="25400" dir="5400000" algn="ctr" rotWithShape="0">
                    <a:srgbClr val="6E747A">
                      <a:alpha val="43000"/>
                    </a:srgbClr>
                  </a:outerShdw>
                </a:effectLst>
              </a:rPr>
              <a:t>学习目标：让我们可以批量处理大量结构相同的文件。比如处理大量文件，</a:t>
            </a:r>
            <a:r>
              <a:rPr lang="zh-CN" altLang="en-US" sz="2000" b="1">
                <a:solidFill>
                  <a:schemeClr val="accent1">
                    <a:lumMod val="75000"/>
                  </a:schemeClr>
                </a:solidFill>
                <a:effectLst>
                  <a:outerShdw blurRad="38100" dist="25400" dir="5400000" algn="ctr" rotWithShape="0">
                    <a:srgbClr val="6E747A">
                      <a:alpha val="43000"/>
                    </a:srgbClr>
                  </a:outerShdw>
                </a:effectLst>
                <a:sym typeface="+mn-ea"/>
              </a:rPr>
              <a:t>分析</a:t>
            </a:r>
            <a:r>
              <a:rPr lang="zh-CN" altLang="en-US" sz="2000" b="1">
                <a:solidFill>
                  <a:schemeClr val="accent1">
                    <a:lumMod val="75000"/>
                  </a:schemeClr>
                </a:solidFill>
                <a:effectLst>
                  <a:outerShdw blurRad="38100" dist="25400" dir="5400000" algn="ctr" rotWithShape="0">
                    <a:srgbClr val="6E747A">
                      <a:alpha val="43000"/>
                    </a:srgbClr>
                  </a:outerShdw>
                </a:effectLst>
              </a:rPr>
              <a:t>数据等</a:t>
            </a:r>
          </a:p>
        </p:txBody>
      </p:sp>
      <mc:AlternateContent xmlns:mc="http://schemas.openxmlformats.org/markup-compatibility/2006" xmlns:p14="http://schemas.microsoft.com/office/powerpoint/2010/main">
        <mc:Choice Requires="p14">
          <p:contentPart p14:bwMode="auto" r:id="rId10">
            <p14:nvContentPartPr>
              <p14:cNvPr id="26" name="墨迹 25">
                <a:extLst>
                  <a:ext uri="{FF2B5EF4-FFF2-40B4-BE49-F238E27FC236}">
                    <a16:creationId xmlns:a16="http://schemas.microsoft.com/office/drawing/2014/main" id="{67C72CE9-3851-43F3-8CE9-C16476957337}"/>
                  </a:ext>
                </a:extLst>
              </p14:cNvPr>
              <p14:cNvContentPartPr/>
              <p14:nvPr/>
            </p14:nvContentPartPr>
            <p14:xfrm>
              <a:off x="10944720" y="2641320"/>
              <a:ext cx="197640" cy="130320"/>
            </p14:xfrm>
          </p:contentPart>
        </mc:Choice>
        <mc:Fallback xmlns="">
          <p:pic>
            <p:nvPicPr>
              <p:cNvPr id="26" name="墨迹 25">
                <a:extLst>
                  <a:ext uri="{FF2B5EF4-FFF2-40B4-BE49-F238E27FC236}">
                    <a16:creationId xmlns:a16="http://schemas.microsoft.com/office/drawing/2014/main" id="{67C72CE9-3851-43F3-8CE9-C16476957337}"/>
                  </a:ext>
                </a:extLst>
              </p:cNvPr>
              <p:cNvPicPr/>
              <p:nvPr/>
            </p:nvPicPr>
            <p:blipFill>
              <a:blip r:embed="rId23"/>
              <a:stretch>
                <a:fillRect/>
              </a:stretch>
            </p:blipFill>
            <p:spPr>
              <a:xfrm>
                <a:off x="10928880" y="2577960"/>
                <a:ext cx="22896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墨迹 26">
                <a:extLst>
                  <a:ext uri="{FF2B5EF4-FFF2-40B4-BE49-F238E27FC236}">
                    <a16:creationId xmlns:a16="http://schemas.microsoft.com/office/drawing/2014/main" id="{276EA09C-03CA-42C0-A293-F10AECD7E12F}"/>
                  </a:ext>
                </a:extLst>
              </p14:cNvPr>
              <p14:cNvContentPartPr/>
              <p14:nvPr/>
            </p14:nvContentPartPr>
            <p14:xfrm>
              <a:off x="10882440" y="2703600"/>
              <a:ext cx="130320" cy="51120"/>
            </p14:xfrm>
          </p:contentPart>
        </mc:Choice>
        <mc:Fallback xmlns="">
          <p:pic>
            <p:nvPicPr>
              <p:cNvPr id="27" name="墨迹 26">
                <a:extLst>
                  <a:ext uri="{FF2B5EF4-FFF2-40B4-BE49-F238E27FC236}">
                    <a16:creationId xmlns:a16="http://schemas.microsoft.com/office/drawing/2014/main" id="{276EA09C-03CA-42C0-A293-F10AECD7E12F}"/>
                  </a:ext>
                </a:extLst>
              </p:cNvPr>
              <p:cNvPicPr/>
              <p:nvPr/>
            </p:nvPicPr>
            <p:blipFill>
              <a:blip r:embed="rId25"/>
              <a:stretch>
                <a:fillRect/>
              </a:stretch>
            </p:blipFill>
            <p:spPr>
              <a:xfrm>
                <a:off x="10866600" y="2640240"/>
                <a:ext cx="161640" cy="1778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linds(horizontal)">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linds(horizont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blinds(horizontal)">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1" grpId="0" animBg="1"/>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custDataLst>
                <p:tags r:id="rId4"/>
              </p:custDataLst>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55" name="稻壳儿春秋广告/盗版必究        原创来源：http://chn.docer.com/works?userid=199329941#!/work_tim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custDataLst>
                <p:tags r:id="rId3"/>
              </p:custDataLst>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69" name="稻壳儿春秋广告/盗版必究        原创来源：http://chn.docer.com/works?userid=199329941#!/work_tim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custDataLst>
                <p:tags r:id="rId2"/>
              </p:custDataLst>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70" name="稻壳儿春秋广告/盗版必究        原创来源：http://chn.docer.com/works?userid=199329941#!/work_time"/>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3826510" y="348548"/>
            <a:ext cx="4538980" cy="521970"/>
          </a:xfrm>
          <a:prstGeom prst="rect">
            <a:avLst/>
          </a:prstGeom>
          <a:noFill/>
        </p:spPr>
        <p:txBody>
          <a:bodyPr wrap="none" rtlCol="0">
            <a:spAutoFit/>
          </a:bodyPr>
          <a:lstStyle/>
          <a:p>
            <a:pPr algn="ctr"/>
            <a:r>
              <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第一部分</a:t>
            </a:r>
            <a:r>
              <a:rPr lang="en-US" altLang="zh-CN"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 </a:t>
            </a:r>
            <a:r>
              <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什么是文件路径？</a:t>
            </a:r>
          </a:p>
        </p:txBody>
      </p:sp>
      <p:sp>
        <p:nvSpPr>
          <p:cNvPr id="14" name="稻壳儿春秋广告/盗版必究        原创来源：http://chn.docer.com/works?userid=199329941#!/work_time"/>
          <p:cNvSpPr/>
          <p:nvPr>
            <p:custDataLst>
              <p:tags r:id="rId1"/>
            </p:custDataLst>
          </p:nvPr>
        </p:nvSpPr>
        <p:spPr>
          <a:xfrm>
            <a:off x="4600258" y="871768"/>
            <a:ext cx="2991485" cy="306705"/>
          </a:xfrm>
          <a:prstGeom prst="rect">
            <a:avLst/>
          </a:prstGeom>
          <a:effectLst/>
        </p:spPr>
        <p:txBody>
          <a:bodyPr wrap="none">
            <a:spAutoFit/>
          </a:bodyPr>
          <a:lstStyle/>
          <a:p>
            <a:pPr algn="ctr">
              <a:spcBef>
                <a:spcPct val="0"/>
              </a:spcBef>
            </a:pPr>
            <a:r>
              <a:rPr lang="en-US" altLang="zh-CN" sz="1400" dirty="0">
                <a:solidFill>
                  <a:schemeClr val="dk1"/>
                </a:solidFill>
                <a:latin typeface="Times New Roman" panose="02020603050405020304" charset="0"/>
                <a:ea typeface="汉仪长宋简" panose="02010600000101010101" charset="-122"/>
                <a:cs typeface="851tegakizatsu" panose="02000600000000000000" pitchFamily="2" charset="-122"/>
              </a:rPr>
              <a:t>what is file and what is the path of file?</a:t>
            </a:r>
          </a:p>
        </p:txBody>
      </p:sp>
      <p:sp>
        <p:nvSpPr>
          <p:cNvPr id="6" name="文本框 5"/>
          <p:cNvSpPr txBox="1"/>
          <p:nvPr/>
        </p:nvSpPr>
        <p:spPr>
          <a:xfrm>
            <a:off x="658495" y="1327785"/>
            <a:ext cx="6583680" cy="368300"/>
          </a:xfrm>
          <a:prstGeom prst="rect">
            <a:avLst/>
          </a:prstGeom>
          <a:noFill/>
        </p:spPr>
        <p:txBody>
          <a:bodyPr wrap="none" rtlCol="0">
            <a:spAutoFit/>
          </a:bodyPr>
          <a:lstStyle/>
          <a:p>
            <a:r>
              <a:rPr lang="zh-CN" altLang="en-US" b="1" dirty="0">
                <a:solidFill>
                  <a:schemeClr val="accent1">
                    <a:lumMod val="75000"/>
                  </a:schemeClr>
                </a:solidFill>
              </a:rPr>
              <a:t>刚才我们知道了什么是文件，那我们在磁盘中找到特定文件呢？</a:t>
            </a:r>
          </a:p>
        </p:txBody>
      </p:sp>
      <p:sp>
        <p:nvSpPr>
          <p:cNvPr id="9" name="文本框 8"/>
          <p:cNvSpPr txBox="1"/>
          <p:nvPr/>
        </p:nvSpPr>
        <p:spPr>
          <a:xfrm>
            <a:off x="658495" y="1755775"/>
            <a:ext cx="10297795" cy="583565"/>
          </a:xfrm>
          <a:prstGeom prst="rect">
            <a:avLst/>
          </a:prstGeom>
          <a:noFill/>
        </p:spPr>
        <p:txBody>
          <a:bodyPr wrap="square" rtlCol="0">
            <a:spAutoFit/>
          </a:bodyPr>
          <a:lstStyle/>
          <a:p>
            <a:r>
              <a:rPr lang="zh-CN" altLang="en-US" sz="1600" b="1" dirty="0">
                <a:solidFill>
                  <a:schemeClr val="accent1">
                    <a:lumMod val="75000"/>
                  </a:schemeClr>
                </a:solidFill>
              </a:rPr>
              <a:t>联想问题：</a:t>
            </a:r>
          </a:p>
          <a:p>
            <a:pPr indent="457200" fontAlgn="auto"/>
            <a:r>
              <a:rPr lang="zh-CN" altLang="en-US" sz="1600" dirty="0"/>
              <a:t>双十一在网上买东西，快递过几天就会送到我们大家的手里，快递是如何正确的送到我们的位置的呢？</a:t>
            </a:r>
          </a:p>
        </p:txBody>
      </p:sp>
      <p:grpSp>
        <p:nvGrpSpPr>
          <p:cNvPr id="28" name="组合 27"/>
          <p:cNvGrpSpPr/>
          <p:nvPr/>
        </p:nvGrpSpPr>
        <p:grpSpPr>
          <a:xfrm>
            <a:off x="741680" y="2460625"/>
            <a:ext cx="10223500" cy="1159510"/>
            <a:chOff x="1168" y="3875"/>
            <a:chExt cx="16100" cy="1826"/>
          </a:xfrm>
        </p:grpSpPr>
        <p:sp>
          <p:nvSpPr>
            <p:cNvPr id="10" name="文本框 9"/>
            <p:cNvSpPr txBox="1"/>
            <p:nvPr/>
          </p:nvSpPr>
          <p:spPr>
            <a:xfrm>
              <a:off x="5787" y="3875"/>
              <a:ext cx="6538" cy="58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spAutoFit/>
            </a:bodyPr>
            <a:lstStyle/>
            <a:p>
              <a:pPr algn="ctr"/>
              <a:r>
                <a:rPr lang="zh-CN" altLang="en-US" b="1">
                  <a:solidFill>
                    <a:schemeClr val="accent1">
                      <a:lumMod val="75000"/>
                    </a:schemeClr>
                  </a:solidFill>
                </a:rPr>
                <a:t>福建省</a:t>
              </a:r>
              <a:r>
                <a:rPr lang="en-US" altLang="zh-CN" b="1">
                  <a:solidFill>
                    <a:schemeClr val="accent1">
                      <a:lumMod val="75000"/>
                    </a:schemeClr>
                  </a:solidFill>
                </a:rPr>
                <a:t> </a:t>
              </a:r>
              <a:r>
                <a:rPr lang="zh-CN" altLang="en-US" b="1">
                  <a:solidFill>
                    <a:schemeClr val="accent1">
                      <a:lumMod val="75000"/>
                    </a:schemeClr>
                  </a:solidFill>
                </a:rPr>
                <a:t>厦门市</a:t>
              </a:r>
              <a:r>
                <a:rPr lang="en-US" altLang="zh-CN" b="1">
                  <a:solidFill>
                    <a:schemeClr val="accent1">
                      <a:lumMod val="75000"/>
                    </a:schemeClr>
                  </a:solidFill>
                </a:rPr>
                <a:t> </a:t>
              </a:r>
              <a:r>
                <a:rPr lang="zh-CN" altLang="en-US" b="1">
                  <a:solidFill>
                    <a:schemeClr val="accent1">
                      <a:lumMod val="75000"/>
                    </a:schemeClr>
                  </a:solidFill>
                </a:rPr>
                <a:t>思明区</a:t>
              </a:r>
              <a:r>
                <a:rPr lang="en-US" altLang="zh-CN" b="1">
                  <a:solidFill>
                    <a:schemeClr val="accent1">
                      <a:lumMod val="75000"/>
                    </a:schemeClr>
                  </a:solidFill>
                </a:rPr>
                <a:t> </a:t>
              </a:r>
              <a:r>
                <a:rPr lang="zh-CN" altLang="en-US" b="1">
                  <a:solidFill>
                    <a:schemeClr val="accent1">
                      <a:lumMod val="75000"/>
                    </a:schemeClr>
                  </a:solidFill>
                </a:rPr>
                <a:t>思明南路</a:t>
              </a:r>
              <a:r>
                <a:rPr lang="en-US" altLang="zh-CN" b="1">
                  <a:solidFill>
                    <a:schemeClr val="accent1">
                      <a:lumMod val="75000"/>
                    </a:schemeClr>
                  </a:solidFill>
                </a:rPr>
                <a:t> </a:t>
              </a:r>
              <a:r>
                <a:rPr lang="zh-CN" altLang="en-US" b="1">
                  <a:solidFill>
                    <a:schemeClr val="accent1">
                      <a:lumMod val="75000"/>
                    </a:schemeClr>
                  </a:solidFill>
                </a:rPr>
                <a:t>422号</a:t>
              </a:r>
            </a:p>
          </p:txBody>
        </p:sp>
        <p:sp>
          <p:nvSpPr>
            <p:cNvPr id="19" name="文本框 18"/>
            <p:cNvSpPr txBox="1"/>
            <p:nvPr/>
          </p:nvSpPr>
          <p:spPr>
            <a:xfrm>
              <a:off x="1168" y="4551"/>
              <a:ext cx="16101" cy="1151"/>
            </a:xfrm>
            <a:prstGeom prst="rect">
              <a:avLst/>
            </a:prstGeom>
            <a:noFill/>
          </p:spPr>
          <p:txBody>
            <a:bodyPr wrap="square" rtlCol="0">
              <a:spAutoFit/>
            </a:bodyPr>
            <a:lstStyle/>
            <a:p>
              <a:pPr indent="457200" fontAlgn="auto">
                <a:lnSpc>
                  <a:spcPct val="130000"/>
                </a:lnSpc>
                <a:spcBef>
                  <a:spcPts val="0"/>
                </a:spcBef>
                <a:spcAft>
                  <a:spcPts val="0"/>
                </a:spcAft>
              </a:pPr>
              <a:r>
                <a:rPr lang="zh-CN" altLang="en-US" sz="1600"/>
                <a:t>上面是厦门大学思明校区的地址，根据这个地址，快递员就可以正确的把快递送到学校。由此我们可以联想，在操作系统中找到一个文件呢？就是地址，在操作系统中，这个地址就是</a:t>
              </a:r>
              <a:r>
                <a:rPr lang="zh-CN" altLang="en-US" sz="1600" b="1">
                  <a:solidFill>
                    <a:schemeClr val="accent1">
                      <a:lumMod val="75000"/>
                    </a:schemeClr>
                  </a:solidFill>
                </a:rPr>
                <a:t>文件的路径</a:t>
              </a:r>
              <a:r>
                <a:rPr lang="zh-CN" altLang="en-US" sz="1600" b="1"/>
                <a:t>。</a:t>
              </a:r>
            </a:p>
          </p:txBody>
        </p:sp>
      </p:grpSp>
      <p:grpSp>
        <p:nvGrpSpPr>
          <p:cNvPr id="27" name="组合 26"/>
          <p:cNvGrpSpPr/>
          <p:nvPr/>
        </p:nvGrpSpPr>
        <p:grpSpPr>
          <a:xfrm>
            <a:off x="788670" y="3632835"/>
            <a:ext cx="10260330" cy="1464945"/>
            <a:chOff x="1242" y="5721"/>
            <a:chExt cx="16158" cy="2307"/>
          </a:xfrm>
        </p:grpSpPr>
        <p:sp>
          <p:nvSpPr>
            <p:cNvPr id="20" name="文本框 19"/>
            <p:cNvSpPr txBox="1"/>
            <p:nvPr/>
          </p:nvSpPr>
          <p:spPr>
            <a:xfrm>
              <a:off x="5787" y="5721"/>
              <a:ext cx="6606" cy="58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spAutoFit/>
            </a:bodyPr>
            <a:lstStyle/>
            <a:p>
              <a:pPr algn="ctr"/>
              <a:r>
                <a:rPr lang="zh-CN" altLang="en-US" b="1" dirty="0">
                  <a:solidFill>
                    <a:schemeClr val="accent1">
                      <a:lumMod val="75000"/>
                    </a:schemeClr>
                  </a:solidFill>
                </a:rPr>
                <a:t>D:\Desktop\一个文本文件.txt</a:t>
              </a:r>
            </a:p>
          </p:txBody>
        </p:sp>
        <p:sp>
          <p:nvSpPr>
            <p:cNvPr id="25" name="文本框 24"/>
            <p:cNvSpPr txBox="1"/>
            <p:nvPr/>
          </p:nvSpPr>
          <p:spPr>
            <a:xfrm>
              <a:off x="1242" y="6374"/>
              <a:ext cx="16158" cy="1655"/>
            </a:xfrm>
            <a:prstGeom prst="rect">
              <a:avLst/>
            </a:prstGeom>
            <a:noFill/>
          </p:spPr>
          <p:txBody>
            <a:bodyPr wrap="square" rtlCol="0">
              <a:spAutoFit/>
            </a:bodyPr>
            <a:lstStyle/>
            <a:p>
              <a:pPr indent="457200" algn="l" fontAlgn="auto">
                <a:lnSpc>
                  <a:spcPct val="130000"/>
                </a:lnSpc>
                <a:spcBef>
                  <a:spcPts val="0"/>
                </a:spcBef>
                <a:spcAft>
                  <a:spcPts val="0"/>
                </a:spcAft>
                <a:buClrTx/>
                <a:buSzTx/>
                <a:buFontTx/>
              </a:pPr>
              <a:r>
                <a:rPr lang="zh-CN" altLang="en-US" sz="1600"/>
                <a:t>上面是一个文本文件的路径</a:t>
              </a:r>
              <a:r>
                <a:rPr lang="en-US" altLang="zh-CN" sz="1600"/>
                <a:t>(Windows</a:t>
              </a:r>
              <a:r>
                <a:rPr lang="zh-CN" altLang="en-US" sz="1600"/>
                <a:t>系统下</a:t>
              </a:r>
              <a:r>
                <a:rPr lang="en-US" altLang="zh-CN" sz="1600"/>
                <a:t>)</a:t>
              </a:r>
              <a:r>
                <a:rPr lang="zh-CN" altLang="en-US" sz="1600"/>
                <a:t>，我们在操作系统中可以正确的找到这个文件。在上面地址中，分隔不同部分的是</a:t>
              </a:r>
              <a:r>
                <a:rPr lang="zh-CN" altLang="en-US" sz="1600" b="1">
                  <a:solidFill>
                    <a:schemeClr val="accent1">
                      <a:lumMod val="75000"/>
                    </a:schemeClr>
                  </a:solidFill>
                </a:rPr>
                <a:t>空格</a:t>
              </a:r>
              <a:r>
                <a:rPr lang="zh-CN" altLang="en-US" sz="1600"/>
                <a:t>。在</a:t>
              </a:r>
              <a:r>
                <a:rPr lang="en-US" altLang="zh-CN" sz="1600"/>
                <a:t>Win</a:t>
              </a:r>
              <a:r>
                <a:rPr lang="zh-CN" altLang="en-US" sz="1600"/>
                <a:t>系统下，这个分隔符为</a:t>
              </a:r>
              <a:r>
                <a:rPr lang="zh-CN" altLang="en-US" sz="1600" b="1">
                  <a:solidFill>
                    <a:schemeClr val="accent1">
                      <a:lumMod val="75000"/>
                    </a:schemeClr>
                  </a:solidFill>
                </a:rPr>
                <a:t>反斜杠（</a:t>
              </a:r>
              <a:r>
                <a:rPr lang="en-US" altLang="zh-CN" sz="1600" b="1">
                  <a:solidFill>
                    <a:schemeClr val="accent1">
                      <a:lumMod val="75000"/>
                    </a:schemeClr>
                  </a:solidFill>
                </a:rPr>
                <a:t>“\”</a:t>
              </a:r>
              <a:r>
                <a:rPr lang="zh-CN" altLang="en-US" sz="1600" b="1">
                  <a:solidFill>
                    <a:schemeClr val="accent1">
                      <a:lumMod val="75000"/>
                    </a:schemeClr>
                  </a:solidFill>
                </a:rPr>
                <a:t>）</a:t>
              </a:r>
              <a:r>
                <a:rPr lang="zh-CN" altLang="en-US" sz="1600"/>
                <a:t>，在</a:t>
              </a:r>
              <a:r>
                <a:rPr lang="en-US" altLang="zh-CN" sz="1600"/>
                <a:t>Linux/Mac</a:t>
              </a:r>
              <a:r>
                <a:rPr lang="zh-CN" altLang="en-US" sz="1600"/>
                <a:t>系统中，这个分隔符为</a:t>
              </a:r>
              <a:r>
                <a:rPr lang="zh-CN" altLang="en-US" sz="1600" b="1">
                  <a:solidFill>
                    <a:schemeClr val="accent1">
                      <a:lumMod val="75000"/>
                    </a:schemeClr>
                  </a:solidFill>
                </a:rPr>
                <a:t>斜杠（</a:t>
              </a:r>
              <a:r>
                <a:rPr lang="en-US" altLang="zh-CN" sz="1600" b="1">
                  <a:solidFill>
                    <a:schemeClr val="accent1">
                      <a:lumMod val="75000"/>
                    </a:schemeClr>
                  </a:solidFill>
                </a:rPr>
                <a:t>“/”</a:t>
              </a:r>
              <a:r>
                <a:rPr lang="zh-CN" altLang="en-US" sz="1600" b="1">
                  <a:solidFill>
                    <a:schemeClr val="accent1">
                      <a:lumMod val="75000"/>
                    </a:schemeClr>
                  </a:solidFill>
                </a:rPr>
                <a:t>）</a:t>
              </a:r>
              <a:r>
                <a:rPr lang="zh-CN" altLang="en-US" sz="1600"/>
                <a:t>。</a:t>
              </a:r>
            </a:p>
          </p:txBody>
        </p:sp>
      </p:grpSp>
      <p:sp>
        <p:nvSpPr>
          <p:cNvPr id="26" name="文本框 25"/>
          <p:cNvSpPr txBox="1"/>
          <p:nvPr/>
        </p:nvSpPr>
        <p:spPr>
          <a:xfrm>
            <a:off x="779145" y="5098415"/>
            <a:ext cx="10259695" cy="1370965"/>
          </a:xfrm>
          <a:prstGeom prst="rect">
            <a:avLst/>
          </a:prstGeom>
          <a:noFill/>
        </p:spPr>
        <p:txBody>
          <a:bodyPr wrap="square" rtlCol="0">
            <a:spAutoFit/>
          </a:bodyPr>
          <a:lstStyle/>
          <a:p>
            <a:pPr indent="457200" algn="l" fontAlgn="auto">
              <a:lnSpc>
                <a:spcPct val="130000"/>
              </a:lnSpc>
              <a:spcBef>
                <a:spcPts val="0"/>
              </a:spcBef>
              <a:spcAft>
                <a:spcPts val="0"/>
              </a:spcAft>
              <a:buClrTx/>
              <a:buSzTx/>
              <a:buFontTx/>
            </a:pPr>
            <a:r>
              <a:rPr lang="zh-CN" altLang="en-US" sz="1600" dirty="0"/>
              <a:t>路径还分为</a:t>
            </a:r>
            <a:r>
              <a:rPr lang="zh-CN" altLang="en-US" sz="1600" b="1" dirty="0">
                <a:solidFill>
                  <a:schemeClr val="accent1">
                    <a:lumMod val="75000"/>
                  </a:schemeClr>
                </a:solidFill>
              </a:rPr>
              <a:t>相对路径</a:t>
            </a:r>
            <a:r>
              <a:rPr lang="zh-CN" altLang="en-US" sz="1600" dirty="0"/>
              <a:t>和</a:t>
            </a:r>
            <a:r>
              <a:rPr lang="zh-CN" altLang="en-US" sz="1600" b="1" dirty="0">
                <a:solidFill>
                  <a:schemeClr val="accent1">
                    <a:lumMod val="75000"/>
                  </a:schemeClr>
                </a:solidFill>
              </a:rPr>
              <a:t>绝对路径</a:t>
            </a:r>
            <a:r>
              <a:rPr lang="zh-CN" altLang="en-US" sz="1600" dirty="0"/>
              <a:t>。对于上面地址，我们还可以在前面加上中国，地球，太阳系</a:t>
            </a:r>
            <a:r>
              <a:rPr lang="en-US" altLang="zh-CN" sz="1600" dirty="0"/>
              <a:t>……</a:t>
            </a:r>
            <a:r>
              <a:rPr lang="zh-CN" altLang="en-US" sz="1600" dirty="0"/>
              <a:t>之类的限定，但是对于一个收件人和寄件人都在国内的包裹来说，那些信息显得十分多余。</a:t>
            </a:r>
          </a:p>
          <a:p>
            <a:pPr indent="457200" algn="l" fontAlgn="auto">
              <a:lnSpc>
                <a:spcPct val="130000"/>
              </a:lnSpc>
              <a:spcBef>
                <a:spcPts val="0"/>
              </a:spcBef>
              <a:spcAft>
                <a:spcPts val="0"/>
              </a:spcAft>
              <a:buClrTx/>
              <a:buSzTx/>
              <a:buFontTx/>
            </a:pPr>
            <a:r>
              <a:rPr lang="zh-CN" altLang="en-US" sz="1600" dirty="0"/>
              <a:t>对于一个程序来说也是如此，如果需要读取的文件就在身边，可以按照</a:t>
            </a:r>
            <a:r>
              <a:rPr lang="zh-CN" altLang="en-US" sz="1600" dirty="0">
                <a:solidFill>
                  <a:schemeClr val="accent1">
                    <a:lumMod val="75000"/>
                  </a:schemeClr>
                </a:solidFill>
              </a:rPr>
              <a:t>相对路径</a:t>
            </a:r>
            <a:r>
              <a:rPr lang="zh-CN" altLang="en-US" sz="1600" dirty="0"/>
              <a:t>直接读取，如果文件在很远的地方，可以按照</a:t>
            </a:r>
            <a:r>
              <a:rPr lang="zh-CN" altLang="en-US" sz="1600" dirty="0">
                <a:solidFill>
                  <a:schemeClr val="accent1">
                    <a:lumMod val="75000"/>
                  </a:schemeClr>
                </a:solidFill>
              </a:rPr>
              <a:t>绝对路径</a:t>
            </a:r>
            <a:r>
              <a:rPr lang="zh-CN" altLang="en-US" sz="1600" dirty="0"/>
              <a:t>读取。</a:t>
            </a:r>
          </a:p>
        </p:txBody>
      </p:sp>
      <mc:AlternateContent xmlns:mc="http://schemas.openxmlformats.org/markup-compatibility/2006" xmlns:p14="http://schemas.microsoft.com/office/powerpoint/2010/main">
        <mc:Choice Requires="p14">
          <p:contentPart p14:bwMode="auto" r:id="rId10">
            <p14:nvContentPartPr>
              <p14:cNvPr id="16" name="墨迹 15">
                <a:extLst>
                  <a:ext uri="{FF2B5EF4-FFF2-40B4-BE49-F238E27FC236}">
                    <a16:creationId xmlns:a16="http://schemas.microsoft.com/office/drawing/2014/main" id="{3F685352-98D9-4AFC-8674-390F09AB7140}"/>
                  </a:ext>
                </a:extLst>
              </p14:cNvPr>
              <p14:cNvContentPartPr/>
              <p14:nvPr/>
            </p14:nvContentPartPr>
            <p14:xfrm>
              <a:off x="4194000" y="2697840"/>
              <a:ext cx="360" cy="360"/>
            </p14:xfrm>
          </p:contentPart>
        </mc:Choice>
        <mc:Fallback xmlns="">
          <p:pic>
            <p:nvPicPr>
              <p:cNvPr id="16" name="墨迹 15">
                <a:extLst>
                  <a:ext uri="{FF2B5EF4-FFF2-40B4-BE49-F238E27FC236}">
                    <a16:creationId xmlns:a16="http://schemas.microsoft.com/office/drawing/2014/main" id="{3F685352-98D9-4AFC-8674-390F09AB7140}"/>
                  </a:ext>
                </a:extLst>
              </p:cNvPr>
              <p:cNvPicPr/>
              <p:nvPr/>
            </p:nvPicPr>
            <p:blipFill>
              <a:blip r:embed="rId23"/>
              <a:stretch>
                <a:fillRect/>
              </a:stretch>
            </p:blipFill>
            <p:spPr>
              <a:xfrm>
                <a:off x="4178160" y="2634480"/>
                <a:ext cx="31680" cy="1270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blinds(horizontal)">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linds(horizontal)">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linds(horizontal)">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355612" y="0"/>
            <a:ext cx="535022" cy="1001723"/>
            <a:chOff x="3234663" y="0"/>
            <a:chExt cx="1232517" cy="2307643"/>
          </a:xfrm>
        </p:grpSpPr>
        <p:sp>
          <p:nvSpPr>
            <p:cNvPr id="68" name="稻壳儿春秋广告/盗版必究        原创来源：http://chn.docer.com/works?userid=199329941#!/work_time"/>
            <p:cNvSpPr/>
            <p:nvPr>
              <p:custDataLst>
                <p:tags r:id="rId4"/>
              </p:custDataLst>
            </p:nvPr>
          </p:nvSpPr>
          <p:spPr bwMode="auto">
            <a:xfrm>
              <a:off x="3785040" y="0"/>
              <a:ext cx="131763" cy="1839913"/>
            </a:xfrm>
            <a:custGeom>
              <a:avLst/>
              <a:gdLst>
                <a:gd name="T0" fmla="*/ 17 w 35"/>
                <a:gd name="T1" fmla="*/ 487 h 487"/>
                <a:gd name="T2" fmla="*/ 12 w 35"/>
                <a:gd name="T3" fmla="*/ 475 h 487"/>
                <a:gd name="T4" fmla="*/ 6 w 35"/>
                <a:gd name="T5" fmla="*/ 372 h 487"/>
                <a:gd name="T6" fmla="*/ 7 w 35"/>
                <a:gd name="T7" fmla="*/ 256 h 487"/>
                <a:gd name="T8" fmla="*/ 18 w 35"/>
                <a:gd name="T9" fmla="*/ 139 h 487"/>
                <a:gd name="T10" fmla="*/ 16 w 35"/>
                <a:gd name="T11" fmla="*/ 0 h 487"/>
                <a:gd name="T12" fmla="*/ 24 w 35"/>
                <a:gd name="T13" fmla="*/ 13 h 487"/>
                <a:gd name="T14" fmla="*/ 23 w 35"/>
                <a:gd name="T15" fmla="*/ 154 h 487"/>
                <a:gd name="T16" fmla="*/ 21 w 35"/>
                <a:gd name="T17" fmla="*/ 182 h 487"/>
                <a:gd name="T18" fmla="*/ 19 w 35"/>
                <a:gd name="T19" fmla="*/ 209 h 487"/>
                <a:gd name="T20" fmla="*/ 11 w 35"/>
                <a:gd name="T21" fmla="*/ 321 h 487"/>
                <a:gd name="T22" fmla="*/ 13 w 35"/>
                <a:gd name="T23" fmla="*/ 349 h 487"/>
                <a:gd name="T24" fmla="*/ 16 w 35"/>
                <a:gd name="T25" fmla="*/ 376 h 487"/>
                <a:gd name="T26" fmla="*/ 20 w 35"/>
                <a:gd name="T27" fmla="*/ 433 h 487"/>
                <a:gd name="T28" fmla="*/ 22 w 35"/>
                <a:gd name="T29" fmla="*/ 474 h 487"/>
                <a:gd name="T30" fmla="*/ 17 w 35"/>
                <a:gd name="T31" fmla="*/ 487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487">
                  <a:moveTo>
                    <a:pt x="17" y="487"/>
                  </a:moveTo>
                  <a:cubicBezTo>
                    <a:pt x="6" y="484"/>
                    <a:pt x="11" y="478"/>
                    <a:pt x="12" y="475"/>
                  </a:cubicBezTo>
                  <a:cubicBezTo>
                    <a:pt x="15" y="439"/>
                    <a:pt x="11" y="405"/>
                    <a:pt x="6" y="372"/>
                  </a:cubicBezTo>
                  <a:cubicBezTo>
                    <a:pt x="0" y="334"/>
                    <a:pt x="5" y="295"/>
                    <a:pt x="7" y="256"/>
                  </a:cubicBezTo>
                  <a:cubicBezTo>
                    <a:pt x="9" y="218"/>
                    <a:pt x="14" y="178"/>
                    <a:pt x="18" y="139"/>
                  </a:cubicBezTo>
                  <a:cubicBezTo>
                    <a:pt x="22" y="92"/>
                    <a:pt x="26" y="44"/>
                    <a:pt x="16" y="0"/>
                  </a:cubicBezTo>
                  <a:cubicBezTo>
                    <a:pt x="25" y="1"/>
                    <a:pt x="23" y="9"/>
                    <a:pt x="24" y="13"/>
                  </a:cubicBezTo>
                  <a:cubicBezTo>
                    <a:pt x="35" y="57"/>
                    <a:pt x="30" y="108"/>
                    <a:pt x="23" y="154"/>
                  </a:cubicBezTo>
                  <a:cubicBezTo>
                    <a:pt x="22" y="163"/>
                    <a:pt x="21" y="172"/>
                    <a:pt x="21" y="182"/>
                  </a:cubicBezTo>
                  <a:cubicBezTo>
                    <a:pt x="20" y="191"/>
                    <a:pt x="20" y="200"/>
                    <a:pt x="19" y="209"/>
                  </a:cubicBezTo>
                  <a:cubicBezTo>
                    <a:pt x="16" y="245"/>
                    <a:pt x="11" y="283"/>
                    <a:pt x="11" y="321"/>
                  </a:cubicBezTo>
                  <a:cubicBezTo>
                    <a:pt x="11" y="330"/>
                    <a:pt x="12" y="339"/>
                    <a:pt x="13" y="349"/>
                  </a:cubicBezTo>
                  <a:cubicBezTo>
                    <a:pt x="14" y="358"/>
                    <a:pt x="15" y="367"/>
                    <a:pt x="16" y="376"/>
                  </a:cubicBezTo>
                  <a:cubicBezTo>
                    <a:pt x="18" y="395"/>
                    <a:pt x="18" y="414"/>
                    <a:pt x="20" y="433"/>
                  </a:cubicBezTo>
                  <a:cubicBezTo>
                    <a:pt x="22" y="446"/>
                    <a:pt x="22" y="460"/>
                    <a:pt x="22" y="474"/>
                  </a:cubicBezTo>
                  <a:cubicBezTo>
                    <a:pt x="22" y="479"/>
                    <a:pt x="25" y="484"/>
                    <a:pt x="17" y="487"/>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55" name="稻壳儿春秋广告/盗版必究        原创来源：http://chn.docer.com/works?userid=199329941#!/work_tim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4663" y="830465"/>
              <a:ext cx="1232517" cy="1477178"/>
            </a:xfrm>
            <a:prstGeom prst="rect">
              <a:avLst/>
            </a:prstGeom>
          </p:spPr>
        </p:pic>
      </p:grpSp>
      <p:grpSp>
        <p:nvGrpSpPr>
          <p:cNvPr id="3" name="组合 2"/>
          <p:cNvGrpSpPr/>
          <p:nvPr/>
        </p:nvGrpSpPr>
        <p:grpSpPr>
          <a:xfrm>
            <a:off x="10639429" y="0"/>
            <a:ext cx="716183" cy="1581198"/>
            <a:chOff x="5176615" y="0"/>
            <a:chExt cx="1649852" cy="3642564"/>
          </a:xfrm>
        </p:grpSpPr>
        <p:sp>
          <p:nvSpPr>
            <p:cNvPr id="67" name="稻壳儿春秋广告/盗版必究        原创来源：http://chn.docer.com/works?userid=199329941#!/work_time60"/>
            <p:cNvSpPr/>
            <p:nvPr>
              <p:custDataLst>
                <p:tags r:id="rId3"/>
              </p:custDataLst>
            </p:nvPr>
          </p:nvSpPr>
          <p:spPr bwMode="auto">
            <a:xfrm>
              <a:off x="5907087" y="0"/>
              <a:ext cx="188913" cy="3059113"/>
            </a:xfrm>
            <a:custGeom>
              <a:avLst/>
              <a:gdLst>
                <a:gd name="T0" fmla="*/ 18 w 50"/>
                <a:gd name="T1" fmla="*/ 810 h 810"/>
                <a:gd name="T2" fmla="*/ 12 w 50"/>
                <a:gd name="T3" fmla="*/ 790 h 810"/>
                <a:gd name="T4" fmla="*/ 5 w 50"/>
                <a:gd name="T5" fmla="*/ 619 h 810"/>
                <a:gd name="T6" fmla="*/ 9 w 50"/>
                <a:gd name="T7" fmla="*/ 425 h 810"/>
                <a:gd name="T8" fmla="*/ 27 w 50"/>
                <a:gd name="T9" fmla="*/ 230 h 810"/>
                <a:gd name="T10" fmla="*/ 38 w 50"/>
                <a:gd name="T11" fmla="*/ 0 h 810"/>
                <a:gd name="T12" fmla="*/ 44 w 50"/>
                <a:gd name="T13" fmla="*/ 24 h 810"/>
                <a:gd name="T14" fmla="*/ 31 w 50"/>
                <a:gd name="T15" fmla="*/ 256 h 810"/>
                <a:gd name="T16" fmla="*/ 24 w 50"/>
                <a:gd name="T17" fmla="*/ 347 h 810"/>
                <a:gd name="T18" fmla="*/ 12 w 50"/>
                <a:gd name="T19" fmla="*/ 534 h 810"/>
                <a:gd name="T20" fmla="*/ 15 w 50"/>
                <a:gd name="T21" fmla="*/ 625 h 810"/>
                <a:gd name="T22" fmla="*/ 20 w 50"/>
                <a:gd name="T23" fmla="*/ 720 h 810"/>
                <a:gd name="T24" fmla="*/ 23 w 50"/>
                <a:gd name="T25" fmla="*/ 789 h 810"/>
                <a:gd name="T26" fmla="*/ 18 w 50"/>
                <a:gd name="T27" fmla="*/ 810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810">
                  <a:moveTo>
                    <a:pt x="18" y="810"/>
                  </a:moveTo>
                  <a:cubicBezTo>
                    <a:pt x="7" y="806"/>
                    <a:pt x="12" y="796"/>
                    <a:pt x="12" y="790"/>
                  </a:cubicBezTo>
                  <a:cubicBezTo>
                    <a:pt x="15" y="731"/>
                    <a:pt x="10" y="674"/>
                    <a:pt x="5" y="619"/>
                  </a:cubicBezTo>
                  <a:cubicBezTo>
                    <a:pt x="0" y="555"/>
                    <a:pt x="5" y="490"/>
                    <a:pt x="9" y="425"/>
                  </a:cubicBezTo>
                  <a:cubicBezTo>
                    <a:pt x="13" y="360"/>
                    <a:pt x="20" y="295"/>
                    <a:pt x="27" y="230"/>
                  </a:cubicBezTo>
                  <a:cubicBezTo>
                    <a:pt x="34" y="154"/>
                    <a:pt x="43" y="75"/>
                    <a:pt x="38" y="0"/>
                  </a:cubicBezTo>
                  <a:cubicBezTo>
                    <a:pt x="46" y="4"/>
                    <a:pt x="44" y="17"/>
                    <a:pt x="44" y="24"/>
                  </a:cubicBezTo>
                  <a:cubicBezTo>
                    <a:pt x="50" y="98"/>
                    <a:pt x="41" y="181"/>
                    <a:pt x="31" y="256"/>
                  </a:cubicBezTo>
                  <a:cubicBezTo>
                    <a:pt x="27" y="286"/>
                    <a:pt x="27" y="317"/>
                    <a:pt x="24" y="347"/>
                  </a:cubicBezTo>
                  <a:cubicBezTo>
                    <a:pt x="18" y="407"/>
                    <a:pt x="12" y="469"/>
                    <a:pt x="12" y="534"/>
                  </a:cubicBezTo>
                  <a:cubicBezTo>
                    <a:pt x="12" y="564"/>
                    <a:pt x="14" y="594"/>
                    <a:pt x="15" y="625"/>
                  </a:cubicBezTo>
                  <a:cubicBezTo>
                    <a:pt x="17" y="657"/>
                    <a:pt x="18" y="688"/>
                    <a:pt x="20" y="720"/>
                  </a:cubicBezTo>
                  <a:cubicBezTo>
                    <a:pt x="22" y="742"/>
                    <a:pt x="23" y="765"/>
                    <a:pt x="23" y="789"/>
                  </a:cubicBezTo>
                  <a:cubicBezTo>
                    <a:pt x="22" y="796"/>
                    <a:pt x="26" y="805"/>
                    <a:pt x="18" y="810"/>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69" name="稻壳儿春秋广告/盗版必究        原创来源：http://chn.docer.com/works?userid=199329941#!/work_tim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76615" y="1665206"/>
              <a:ext cx="1649852" cy="1977358"/>
            </a:xfrm>
            <a:prstGeom prst="rect">
              <a:avLst/>
            </a:prstGeom>
          </p:spPr>
        </p:pic>
      </p:grpSp>
      <p:grpSp>
        <p:nvGrpSpPr>
          <p:cNvPr id="4" name="组合 3"/>
          <p:cNvGrpSpPr/>
          <p:nvPr/>
        </p:nvGrpSpPr>
        <p:grpSpPr>
          <a:xfrm>
            <a:off x="424023" y="0"/>
            <a:ext cx="542603" cy="989120"/>
            <a:chOff x="7456573" y="0"/>
            <a:chExt cx="1249981" cy="2278610"/>
          </a:xfrm>
        </p:grpSpPr>
        <p:sp>
          <p:nvSpPr>
            <p:cNvPr id="66" name="稻壳儿春秋广告/盗版必究        原创来源：http://chn.docer.com/works?userid=199329941#!/work_time"/>
            <p:cNvSpPr/>
            <p:nvPr>
              <p:custDataLst>
                <p:tags r:id="rId2"/>
              </p:custDataLst>
            </p:nvPr>
          </p:nvSpPr>
          <p:spPr bwMode="auto">
            <a:xfrm>
              <a:off x="7996632" y="0"/>
              <a:ext cx="169863" cy="1971675"/>
            </a:xfrm>
            <a:custGeom>
              <a:avLst/>
              <a:gdLst>
                <a:gd name="T0" fmla="*/ 23 w 45"/>
                <a:gd name="T1" fmla="*/ 522 h 522"/>
                <a:gd name="T2" fmla="*/ 17 w 45"/>
                <a:gd name="T3" fmla="*/ 509 h 522"/>
                <a:gd name="T4" fmla="*/ 6 w 45"/>
                <a:gd name="T5" fmla="*/ 399 h 522"/>
                <a:gd name="T6" fmla="*/ 7 w 45"/>
                <a:gd name="T7" fmla="*/ 274 h 522"/>
                <a:gd name="T8" fmla="*/ 22 w 45"/>
                <a:gd name="T9" fmla="*/ 149 h 522"/>
                <a:gd name="T10" fmla="*/ 33 w 45"/>
                <a:gd name="T11" fmla="*/ 0 h 522"/>
                <a:gd name="T12" fmla="*/ 39 w 45"/>
                <a:gd name="T13" fmla="*/ 15 h 522"/>
                <a:gd name="T14" fmla="*/ 27 w 45"/>
                <a:gd name="T15" fmla="*/ 165 h 522"/>
                <a:gd name="T16" fmla="*/ 21 w 45"/>
                <a:gd name="T17" fmla="*/ 224 h 522"/>
                <a:gd name="T18" fmla="*/ 11 w 45"/>
                <a:gd name="T19" fmla="*/ 344 h 522"/>
                <a:gd name="T20" fmla="*/ 17 w 45"/>
                <a:gd name="T21" fmla="*/ 403 h 522"/>
                <a:gd name="T22" fmla="*/ 23 w 45"/>
                <a:gd name="T23" fmla="*/ 464 h 522"/>
                <a:gd name="T24" fmla="*/ 27 w 45"/>
                <a:gd name="T25" fmla="*/ 509 h 522"/>
                <a:gd name="T26" fmla="*/ 23 w 45"/>
                <a:gd name="T27" fmla="*/ 522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22">
                  <a:moveTo>
                    <a:pt x="23" y="522"/>
                  </a:moveTo>
                  <a:cubicBezTo>
                    <a:pt x="12" y="520"/>
                    <a:pt x="17" y="513"/>
                    <a:pt x="17" y="509"/>
                  </a:cubicBezTo>
                  <a:cubicBezTo>
                    <a:pt x="18" y="471"/>
                    <a:pt x="12" y="435"/>
                    <a:pt x="6" y="399"/>
                  </a:cubicBezTo>
                  <a:cubicBezTo>
                    <a:pt x="0" y="358"/>
                    <a:pt x="4" y="316"/>
                    <a:pt x="7" y="274"/>
                  </a:cubicBezTo>
                  <a:cubicBezTo>
                    <a:pt x="10" y="232"/>
                    <a:pt x="16" y="190"/>
                    <a:pt x="22" y="149"/>
                  </a:cubicBezTo>
                  <a:cubicBezTo>
                    <a:pt x="30" y="99"/>
                    <a:pt x="38" y="48"/>
                    <a:pt x="33" y="0"/>
                  </a:cubicBezTo>
                  <a:cubicBezTo>
                    <a:pt x="41" y="2"/>
                    <a:pt x="38" y="11"/>
                    <a:pt x="39" y="15"/>
                  </a:cubicBezTo>
                  <a:cubicBezTo>
                    <a:pt x="45" y="63"/>
                    <a:pt x="36" y="116"/>
                    <a:pt x="27" y="165"/>
                  </a:cubicBezTo>
                  <a:cubicBezTo>
                    <a:pt x="23" y="184"/>
                    <a:pt x="23" y="204"/>
                    <a:pt x="21" y="224"/>
                  </a:cubicBezTo>
                  <a:cubicBezTo>
                    <a:pt x="16" y="263"/>
                    <a:pt x="11" y="303"/>
                    <a:pt x="11" y="344"/>
                  </a:cubicBezTo>
                  <a:cubicBezTo>
                    <a:pt x="12" y="364"/>
                    <a:pt x="14" y="383"/>
                    <a:pt x="17" y="403"/>
                  </a:cubicBezTo>
                  <a:cubicBezTo>
                    <a:pt x="19" y="423"/>
                    <a:pt x="20" y="444"/>
                    <a:pt x="23" y="464"/>
                  </a:cubicBezTo>
                  <a:cubicBezTo>
                    <a:pt x="26" y="479"/>
                    <a:pt x="27" y="493"/>
                    <a:pt x="27" y="509"/>
                  </a:cubicBezTo>
                  <a:cubicBezTo>
                    <a:pt x="27" y="513"/>
                    <a:pt x="30" y="518"/>
                    <a:pt x="23" y="522"/>
                  </a:cubicBezTo>
                  <a:close/>
                </a:path>
              </a:pathLst>
            </a:custGeom>
            <a:solidFill>
              <a:srgbClr val="434C69"/>
            </a:solidFill>
            <a:ln>
              <a:noFill/>
            </a:ln>
          </p:spPr>
          <p:txBody>
            <a:bodyPr vert="horz" wrap="square" lIns="91440" tIns="45720" rIns="91440" bIns="45720" numCol="1" anchor="t" anchorCtr="0" compatLnSpc="1"/>
            <a:lstStyle/>
            <a:p>
              <a:endParaRPr lang="zh-CN" altLang="en-US">
                <a:solidFill>
                  <a:schemeClr val="dk1"/>
                </a:solidFill>
              </a:endParaRPr>
            </a:p>
          </p:txBody>
        </p:sp>
        <p:pic>
          <p:nvPicPr>
            <p:cNvPr id="70" name="稻壳儿春秋广告/盗版必究        原创来源：http://chn.docer.com/works?userid=199329941#!/work_time"/>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6573" y="780501"/>
              <a:ext cx="1249981" cy="1498109"/>
            </a:xfrm>
            <a:prstGeom prst="rect">
              <a:avLst/>
            </a:prstGeom>
          </p:spPr>
        </p:pic>
      </p:grpSp>
      <p:sp>
        <p:nvSpPr>
          <p:cNvPr id="13" name="稻壳儿春秋广告/盗版必究        原创来源：http://chn.docer.com/works?userid=199329941#!/work_time"/>
          <p:cNvSpPr txBox="1"/>
          <p:nvPr/>
        </p:nvSpPr>
        <p:spPr>
          <a:xfrm>
            <a:off x="3648710" y="348548"/>
            <a:ext cx="4894580" cy="521970"/>
          </a:xfrm>
          <a:prstGeom prst="rect">
            <a:avLst/>
          </a:prstGeom>
          <a:noFill/>
        </p:spPr>
        <p:txBody>
          <a:bodyPr wrap="none" rtlCol="0">
            <a:spAutoFit/>
          </a:bodyPr>
          <a:lstStyle/>
          <a:p>
            <a:pPr algn="ctr"/>
            <a:r>
              <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第一部分</a:t>
            </a:r>
            <a:r>
              <a:rPr lang="en-US" altLang="zh-CN"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 </a:t>
            </a:r>
            <a:r>
              <a:rPr lang="zh-CN" altLang="en-US" sz="2800" dirty="0">
                <a:solidFill>
                  <a:schemeClr val="accent1">
                    <a:lumMod val="75000"/>
                  </a:schemeClr>
                </a:solidFill>
                <a:latin typeface="Times New Roman" panose="02020603050405020304" charset="0"/>
                <a:ea typeface="汉仪长宋简" panose="02010600000101010101" charset="-122"/>
                <a:cs typeface="851tegakizatsu" panose="02000600000000000000" pitchFamily="2" charset="-122"/>
              </a:rPr>
              <a:t>相对路径和绝对路径</a:t>
            </a:r>
          </a:p>
        </p:txBody>
      </p:sp>
      <p:sp>
        <p:nvSpPr>
          <p:cNvPr id="14" name="稻壳儿春秋广告/盗版必究        原创来源：http://chn.docer.com/works?userid=199329941#!/work_time"/>
          <p:cNvSpPr/>
          <p:nvPr>
            <p:custDataLst>
              <p:tags r:id="rId1"/>
            </p:custDataLst>
          </p:nvPr>
        </p:nvSpPr>
        <p:spPr>
          <a:xfrm>
            <a:off x="4864101" y="871768"/>
            <a:ext cx="2463800" cy="306705"/>
          </a:xfrm>
          <a:prstGeom prst="rect">
            <a:avLst/>
          </a:prstGeom>
          <a:effectLst/>
        </p:spPr>
        <p:txBody>
          <a:bodyPr wrap="none">
            <a:spAutoFit/>
          </a:bodyPr>
          <a:lstStyle/>
          <a:p>
            <a:pPr algn="ctr">
              <a:spcBef>
                <a:spcPct val="0"/>
              </a:spcBef>
            </a:pPr>
            <a:r>
              <a:rPr lang="en-US" altLang="zh-CN" sz="1400">
                <a:solidFill>
                  <a:schemeClr val="dk1"/>
                </a:solidFill>
                <a:latin typeface="Times New Roman" panose="02020603050405020304" charset="0"/>
                <a:ea typeface="汉仪长宋简" panose="02010600000101010101" charset="-122"/>
                <a:cs typeface="851tegakizatsu" panose="02000600000000000000" pitchFamily="2" charset="-122"/>
              </a:rPr>
              <a:t>Relative path and Absolute path</a:t>
            </a:r>
          </a:p>
        </p:txBody>
      </p:sp>
      <p:sp>
        <p:nvSpPr>
          <p:cNvPr id="6" name="文本框 5"/>
          <p:cNvSpPr txBox="1"/>
          <p:nvPr/>
        </p:nvSpPr>
        <p:spPr>
          <a:xfrm>
            <a:off x="966470" y="3197860"/>
            <a:ext cx="1210588" cy="400110"/>
          </a:xfrm>
          <a:prstGeom prst="rect">
            <a:avLst/>
          </a:prstGeom>
          <a:noFill/>
        </p:spPr>
        <p:txBody>
          <a:bodyPr wrap="none" rtlCol="0">
            <a:spAutoFit/>
          </a:bodyPr>
          <a:lstStyle/>
          <a:p>
            <a:r>
              <a:rPr lang="zh-CN" altLang="en-US" sz="2000" b="1" dirty="0">
                <a:solidFill>
                  <a:schemeClr val="accent1">
                    <a:lumMod val="75000"/>
                  </a:schemeClr>
                </a:solidFill>
              </a:rPr>
              <a:t>相对路径</a:t>
            </a:r>
          </a:p>
        </p:txBody>
      </p:sp>
      <p:sp>
        <p:nvSpPr>
          <p:cNvPr id="7" name="文本框 6"/>
          <p:cNvSpPr txBox="1"/>
          <p:nvPr/>
        </p:nvSpPr>
        <p:spPr>
          <a:xfrm>
            <a:off x="8558530" y="3197860"/>
            <a:ext cx="1210588" cy="400110"/>
          </a:xfrm>
          <a:prstGeom prst="rect">
            <a:avLst/>
          </a:prstGeom>
          <a:noFill/>
        </p:spPr>
        <p:txBody>
          <a:bodyPr wrap="none" rtlCol="0">
            <a:spAutoFit/>
          </a:bodyPr>
          <a:lstStyle/>
          <a:p>
            <a:r>
              <a:rPr lang="zh-CN" altLang="en-US" sz="2000" b="1" dirty="0">
                <a:solidFill>
                  <a:schemeClr val="accent1">
                    <a:lumMod val="75000"/>
                  </a:schemeClr>
                </a:solidFill>
              </a:rPr>
              <a:t>绝对路径</a:t>
            </a:r>
          </a:p>
        </p:txBody>
      </p:sp>
      <p:pic>
        <p:nvPicPr>
          <p:cNvPr id="8" name="图片 7"/>
          <p:cNvPicPr>
            <a:picLocks noChangeAspect="1"/>
          </p:cNvPicPr>
          <p:nvPr/>
        </p:nvPicPr>
        <p:blipFill>
          <a:blip r:embed="rId9"/>
          <a:stretch>
            <a:fillRect/>
          </a:stretch>
        </p:blipFill>
        <p:spPr>
          <a:xfrm>
            <a:off x="966470" y="1422400"/>
            <a:ext cx="8994140" cy="1531620"/>
          </a:xfrm>
          <a:prstGeom prst="rect">
            <a:avLst/>
          </a:prstGeom>
        </p:spPr>
      </p:pic>
      <p:sp>
        <p:nvSpPr>
          <p:cNvPr id="9" name="文本框 8"/>
          <p:cNvSpPr txBox="1"/>
          <p:nvPr/>
        </p:nvSpPr>
        <p:spPr>
          <a:xfrm>
            <a:off x="966470" y="3658235"/>
            <a:ext cx="3897630" cy="2609215"/>
          </a:xfrm>
          <a:prstGeom prst="rect">
            <a:avLst/>
          </a:prstGeom>
          <a:noFill/>
        </p:spPr>
        <p:txBody>
          <a:bodyPr wrap="square" rtlCol="0">
            <a:spAutoFit/>
          </a:bodyPr>
          <a:lstStyle/>
          <a:p>
            <a:pPr fontAlgn="auto">
              <a:lnSpc>
                <a:spcPct val="130000"/>
              </a:lnSpc>
              <a:spcBef>
                <a:spcPts val="0"/>
              </a:spcBef>
              <a:spcAft>
                <a:spcPts val="0"/>
              </a:spcAft>
            </a:pPr>
            <a:r>
              <a:rPr lang="zh-CN" altLang="en-US"/>
              <a:t>这个文件夹中，我们知道，文本文件和</a:t>
            </a:r>
            <a:r>
              <a:rPr lang="en-US" altLang="zh-CN"/>
              <a:t>python</a:t>
            </a:r>
            <a:r>
              <a:rPr lang="zh-CN" altLang="en-US"/>
              <a:t>文件在同一个文件夹中，那我们文本文件相对于</a:t>
            </a:r>
            <a:r>
              <a:rPr lang="en-US" altLang="zh-CN"/>
              <a:t>Python</a:t>
            </a:r>
            <a:r>
              <a:rPr lang="zh-CN" altLang="en-US"/>
              <a:t>文件的路径为</a:t>
            </a:r>
            <a:r>
              <a:rPr lang="en-US" altLang="zh-CN" b="1">
                <a:solidFill>
                  <a:schemeClr val="accent1">
                    <a:lumMod val="75000"/>
                  </a:schemeClr>
                </a:solidFill>
              </a:rPr>
              <a:t>“.\</a:t>
            </a:r>
            <a:r>
              <a:rPr lang="zh-CN" altLang="en-US" b="1">
                <a:solidFill>
                  <a:schemeClr val="accent1">
                    <a:lumMod val="75000"/>
                  </a:schemeClr>
                </a:solidFill>
              </a:rPr>
              <a:t>一个文本文件</a:t>
            </a:r>
            <a:r>
              <a:rPr lang="en-US" altLang="zh-CN" b="1">
                <a:solidFill>
                  <a:schemeClr val="accent1">
                    <a:lumMod val="75000"/>
                  </a:schemeClr>
                </a:solidFill>
              </a:rPr>
              <a:t>.txt”</a:t>
            </a:r>
            <a:r>
              <a:rPr lang="en-US" altLang="zh-CN"/>
              <a:t>或</a:t>
            </a:r>
            <a:r>
              <a:rPr lang="en-US" altLang="zh-CN" b="1">
                <a:solidFill>
                  <a:schemeClr val="accent1">
                    <a:lumMod val="75000"/>
                  </a:schemeClr>
                </a:solidFill>
              </a:rPr>
              <a:t>”</a:t>
            </a:r>
            <a:r>
              <a:rPr lang="zh-CN" altLang="en-US" b="1">
                <a:solidFill>
                  <a:schemeClr val="accent1">
                    <a:lumMod val="75000"/>
                  </a:schemeClr>
                </a:solidFill>
                <a:sym typeface="+mn-ea"/>
              </a:rPr>
              <a:t>一个文本文件</a:t>
            </a:r>
            <a:r>
              <a:rPr lang="en-US" altLang="zh-CN" b="1">
                <a:solidFill>
                  <a:schemeClr val="accent1">
                    <a:lumMod val="75000"/>
                  </a:schemeClr>
                </a:solidFill>
                <a:sym typeface="+mn-ea"/>
              </a:rPr>
              <a:t>.txt”</a:t>
            </a:r>
            <a:r>
              <a:rPr lang="zh-CN" altLang="en-US">
                <a:sym typeface="+mn-ea"/>
              </a:rPr>
              <a:t>。</a:t>
            </a:r>
          </a:p>
          <a:p>
            <a:pPr fontAlgn="auto">
              <a:lnSpc>
                <a:spcPct val="130000"/>
              </a:lnSpc>
              <a:spcBef>
                <a:spcPts val="0"/>
              </a:spcBef>
              <a:spcAft>
                <a:spcPts val="0"/>
              </a:spcAft>
            </a:pPr>
            <a:r>
              <a:rPr lang="zh-CN" altLang="en-US">
                <a:sym typeface="+mn-ea"/>
              </a:rPr>
              <a:t>在操作系统中，一个点</a:t>
            </a:r>
            <a:r>
              <a:rPr lang="en-US" altLang="zh-CN" b="1">
                <a:solidFill>
                  <a:schemeClr val="accent1">
                    <a:lumMod val="75000"/>
                  </a:schemeClr>
                </a:solidFill>
                <a:sym typeface="+mn-ea"/>
              </a:rPr>
              <a:t>(“.”)</a:t>
            </a:r>
            <a:r>
              <a:rPr lang="zh-CN" altLang="en-US">
                <a:sym typeface="+mn-ea"/>
              </a:rPr>
              <a:t>表示当前目录下，两个点</a:t>
            </a:r>
            <a:r>
              <a:rPr lang="en-US" altLang="zh-CN" b="1">
                <a:solidFill>
                  <a:schemeClr val="accent1">
                    <a:lumMod val="75000"/>
                  </a:schemeClr>
                </a:solidFill>
                <a:sym typeface="+mn-ea"/>
              </a:rPr>
              <a:t>(“..”)</a:t>
            </a:r>
            <a:r>
              <a:rPr lang="zh-CN" altLang="en-US">
                <a:sym typeface="+mn-ea"/>
              </a:rPr>
              <a:t>表示上一级目录。</a:t>
            </a:r>
          </a:p>
        </p:txBody>
      </p:sp>
      <p:sp>
        <p:nvSpPr>
          <p:cNvPr id="11" name="文本框 10"/>
          <p:cNvSpPr txBox="1"/>
          <p:nvPr/>
        </p:nvSpPr>
        <p:spPr>
          <a:xfrm>
            <a:off x="966470" y="3658235"/>
            <a:ext cx="3897630" cy="260921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fontAlgn="auto">
              <a:lnSpc>
                <a:spcPct val="130000"/>
              </a:lnSpc>
              <a:spcBef>
                <a:spcPts val="0"/>
              </a:spcBef>
              <a:spcAft>
                <a:spcPts val="0"/>
              </a:spcAft>
            </a:pPr>
            <a:r>
              <a:rPr lang="zh-CN" altLang="en-US" dirty="0"/>
              <a:t>这个文件夹中，我们知道，文本文件和</a:t>
            </a:r>
            <a:r>
              <a:rPr lang="en-US" altLang="zh-CN" dirty="0"/>
              <a:t>python</a:t>
            </a:r>
            <a:r>
              <a:rPr lang="zh-CN" altLang="en-US" dirty="0"/>
              <a:t>文件在同一个文件夹中，那我们文本文件相对于</a:t>
            </a:r>
            <a:r>
              <a:rPr lang="en-US" altLang="zh-CN" dirty="0"/>
              <a:t>Python</a:t>
            </a:r>
            <a:r>
              <a:rPr lang="zh-CN" altLang="en-US" dirty="0"/>
              <a:t>文件的路径为</a:t>
            </a:r>
            <a:r>
              <a:rPr lang="en-US" altLang="zh-CN" b="1" dirty="0">
                <a:solidFill>
                  <a:schemeClr val="accent1">
                    <a:lumMod val="75000"/>
                  </a:schemeClr>
                </a:solidFill>
              </a:rPr>
              <a:t>“.\</a:t>
            </a:r>
            <a:r>
              <a:rPr lang="zh-CN" altLang="en-US" b="1" dirty="0">
                <a:solidFill>
                  <a:schemeClr val="accent1">
                    <a:lumMod val="75000"/>
                  </a:schemeClr>
                </a:solidFill>
              </a:rPr>
              <a:t>一个文本文件</a:t>
            </a:r>
            <a:r>
              <a:rPr lang="en-US" altLang="zh-CN" b="1" dirty="0">
                <a:solidFill>
                  <a:schemeClr val="accent1">
                    <a:lumMod val="75000"/>
                  </a:schemeClr>
                </a:solidFill>
              </a:rPr>
              <a:t>.</a:t>
            </a:r>
            <a:r>
              <a:rPr lang="en-US" altLang="zh-CN" b="1" dirty="0" err="1">
                <a:solidFill>
                  <a:schemeClr val="accent1">
                    <a:lumMod val="75000"/>
                  </a:schemeClr>
                </a:solidFill>
              </a:rPr>
              <a:t>txt”</a:t>
            </a:r>
            <a:r>
              <a:rPr lang="en-US" altLang="zh-CN" dirty="0" err="1"/>
              <a:t>或</a:t>
            </a:r>
            <a:r>
              <a:rPr lang="en-US" altLang="zh-CN" b="1" dirty="0">
                <a:solidFill>
                  <a:schemeClr val="accent1">
                    <a:lumMod val="75000"/>
                  </a:schemeClr>
                </a:solidFill>
              </a:rPr>
              <a:t>”</a:t>
            </a:r>
            <a:r>
              <a:rPr lang="zh-CN" altLang="en-US" b="1" dirty="0">
                <a:solidFill>
                  <a:schemeClr val="accent1">
                    <a:lumMod val="75000"/>
                  </a:schemeClr>
                </a:solidFill>
                <a:sym typeface="+mn-ea"/>
              </a:rPr>
              <a:t>一个文本文件</a:t>
            </a:r>
            <a:r>
              <a:rPr lang="en-US" altLang="zh-CN" b="1" dirty="0">
                <a:solidFill>
                  <a:schemeClr val="accent1">
                    <a:lumMod val="75000"/>
                  </a:schemeClr>
                </a:solidFill>
                <a:sym typeface="+mn-ea"/>
              </a:rPr>
              <a:t>.txt”</a:t>
            </a:r>
            <a:r>
              <a:rPr lang="zh-CN" altLang="en-US" dirty="0">
                <a:sym typeface="+mn-ea"/>
              </a:rPr>
              <a:t>。</a:t>
            </a:r>
          </a:p>
          <a:p>
            <a:pPr fontAlgn="auto">
              <a:lnSpc>
                <a:spcPct val="130000"/>
              </a:lnSpc>
              <a:spcBef>
                <a:spcPts val="0"/>
              </a:spcBef>
              <a:spcAft>
                <a:spcPts val="0"/>
              </a:spcAft>
            </a:pPr>
            <a:r>
              <a:rPr lang="zh-CN" altLang="en-US" dirty="0">
                <a:sym typeface="+mn-ea"/>
              </a:rPr>
              <a:t>在操作系统中，一个点</a:t>
            </a:r>
            <a:r>
              <a:rPr lang="en-US" altLang="zh-CN" b="1" dirty="0">
                <a:solidFill>
                  <a:schemeClr val="accent1">
                    <a:lumMod val="75000"/>
                  </a:schemeClr>
                </a:solidFill>
                <a:sym typeface="+mn-ea"/>
              </a:rPr>
              <a:t>(“.”)</a:t>
            </a:r>
            <a:r>
              <a:rPr lang="zh-CN" altLang="en-US" dirty="0">
                <a:sym typeface="+mn-ea"/>
              </a:rPr>
              <a:t>表示当前目录下，两个点</a:t>
            </a:r>
            <a:r>
              <a:rPr lang="en-US" altLang="zh-CN" b="1" dirty="0">
                <a:solidFill>
                  <a:schemeClr val="accent1">
                    <a:lumMod val="75000"/>
                  </a:schemeClr>
                </a:solidFill>
                <a:sym typeface="+mn-ea"/>
              </a:rPr>
              <a:t>(“..”)</a:t>
            </a:r>
            <a:r>
              <a:rPr lang="zh-CN" altLang="en-US" dirty="0">
                <a:sym typeface="+mn-ea"/>
              </a:rPr>
              <a:t>表示上一级目录。</a:t>
            </a:r>
          </a:p>
        </p:txBody>
      </p:sp>
      <p:sp>
        <p:nvSpPr>
          <p:cNvPr id="15" name="文本框 14"/>
          <p:cNvSpPr txBox="1"/>
          <p:nvPr/>
        </p:nvSpPr>
        <p:spPr>
          <a:xfrm>
            <a:off x="6040120" y="3670935"/>
            <a:ext cx="3920490" cy="2584450"/>
          </a:xfrm>
          <a:prstGeom prst="rect">
            <a:avLst/>
          </a:prstGeom>
        </p:spPr>
        <p:style>
          <a:lnRef idx="2">
            <a:schemeClr val="accent1"/>
          </a:lnRef>
          <a:fillRef idx="1">
            <a:schemeClr val="lt1"/>
          </a:fillRef>
          <a:effectRef idx="0">
            <a:schemeClr val="accent1"/>
          </a:effectRef>
          <a:fontRef idx="minor">
            <a:schemeClr val="dk1"/>
          </a:fontRef>
        </p:style>
        <p:txBody>
          <a:bodyPr wrap="square" rtlCol="0" anchor="t">
            <a:spAutoFit/>
          </a:bodyPr>
          <a:lstStyle/>
          <a:p>
            <a:pPr algn="ctr"/>
            <a:r>
              <a:rPr lang="zh-CN" altLang="en-US" b="1">
                <a:solidFill>
                  <a:schemeClr val="accent1">
                    <a:lumMod val="75000"/>
                  </a:schemeClr>
                </a:solidFill>
                <a:sym typeface="+mn-ea"/>
              </a:rPr>
              <a:t>D:\Desktop\一个文本文件.txt</a:t>
            </a:r>
          </a:p>
          <a:p>
            <a:pPr algn="just"/>
            <a:r>
              <a:rPr lang="zh-CN" altLang="en-US"/>
              <a:t>上面个就是一个绝对路径，它需要包含文件从根目录到这个文件的具体路径。（在</a:t>
            </a:r>
            <a:r>
              <a:rPr lang="en-US" altLang="zh-CN"/>
              <a:t>Win</a:t>
            </a:r>
            <a:r>
              <a:rPr lang="zh-CN" altLang="en-US"/>
              <a:t>系统中，分为不同的磁盘，磁盘的根目录就是盘符加冒号，了解）</a:t>
            </a:r>
          </a:p>
          <a:p>
            <a:pPr algn="just"/>
            <a:endParaRPr lang="zh-CN" altLang="en-US"/>
          </a:p>
          <a:p>
            <a:pPr algn="just"/>
            <a:endParaRPr lang="zh-CN" altLang="en-US"/>
          </a:p>
          <a:p>
            <a:pPr algn="just"/>
            <a:endParaRPr lang="zh-CN" altLang="en-US"/>
          </a:p>
        </p:txBody>
      </p:sp>
      <mc:AlternateContent xmlns:mc="http://schemas.openxmlformats.org/markup-compatibility/2006" xmlns:p14="http://schemas.microsoft.com/office/powerpoint/2010/main">
        <mc:Choice Requires="p14">
          <p:contentPart p14:bwMode="auto" r:id="rId10">
            <p14:nvContentPartPr>
              <p14:cNvPr id="5" name="墨迹 4">
                <a:extLst>
                  <a:ext uri="{FF2B5EF4-FFF2-40B4-BE49-F238E27FC236}">
                    <a16:creationId xmlns:a16="http://schemas.microsoft.com/office/drawing/2014/main" id="{294AA568-5568-46B2-B572-EABCFA8079D9}"/>
                  </a:ext>
                </a:extLst>
              </p14:cNvPr>
              <p14:cNvContentPartPr/>
              <p14:nvPr/>
            </p14:nvContentPartPr>
            <p14:xfrm>
              <a:off x="2353680" y="2286000"/>
              <a:ext cx="6135840" cy="84960"/>
            </p14:xfrm>
          </p:contentPart>
        </mc:Choice>
        <mc:Fallback xmlns="">
          <p:pic>
            <p:nvPicPr>
              <p:cNvPr id="5" name="墨迹 4">
                <a:extLst>
                  <a:ext uri="{FF2B5EF4-FFF2-40B4-BE49-F238E27FC236}">
                    <a16:creationId xmlns:a16="http://schemas.microsoft.com/office/drawing/2014/main" id="{294AA568-5568-46B2-B572-EABCFA8079D9}"/>
                  </a:ext>
                </a:extLst>
              </p:cNvPr>
              <p:cNvPicPr/>
              <p:nvPr/>
            </p:nvPicPr>
            <p:blipFill>
              <a:blip r:embed="rId11"/>
              <a:stretch>
                <a:fillRect/>
              </a:stretch>
            </p:blipFill>
            <p:spPr>
              <a:xfrm>
                <a:off x="2337840" y="2222640"/>
                <a:ext cx="61671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墨迹 9">
                <a:extLst>
                  <a:ext uri="{FF2B5EF4-FFF2-40B4-BE49-F238E27FC236}">
                    <a16:creationId xmlns:a16="http://schemas.microsoft.com/office/drawing/2014/main" id="{072DF1EB-5166-45E1-B685-2A9DD2536F01}"/>
                  </a:ext>
                </a:extLst>
              </p14:cNvPr>
              <p14:cNvContentPartPr/>
              <p14:nvPr/>
            </p14:nvContentPartPr>
            <p14:xfrm>
              <a:off x="914400" y="1535040"/>
              <a:ext cx="801720" cy="34200"/>
            </p14:xfrm>
          </p:contentPart>
        </mc:Choice>
        <mc:Fallback xmlns="">
          <p:pic>
            <p:nvPicPr>
              <p:cNvPr id="10" name="墨迹 9">
                <a:extLst>
                  <a:ext uri="{FF2B5EF4-FFF2-40B4-BE49-F238E27FC236}">
                    <a16:creationId xmlns:a16="http://schemas.microsoft.com/office/drawing/2014/main" id="{072DF1EB-5166-45E1-B685-2A9DD2536F01}"/>
                  </a:ext>
                </a:extLst>
              </p:cNvPr>
              <p:cNvPicPr/>
              <p:nvPr/>
            </p:nvPicPr>
            <p:blipFill>
              <a:blip r:embed="rId13"/>
              <a:stretch>
                <a:fillRect/>
              </a:stretch>
            </p:blipFill>
            <p:spPr>
              <a:xfrm>
                <a:off x="898560" y="1471680"/>
                <a:ext cx="8330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墨迹 11">
                <a:extLst>
                  <a:ext uri="{FF2B5EF4-FFF2-40B4-BE49-F238E27FC236}">
                    <a16:creationId xmlns:a16="http://schemas.microsoft.com/office/drawing/2014/main" id="{56E557FE-4AB6-474C-B6F8-7FCFED42FA47}"/>
                  </a:ext>
                </a:extLst>
              </p14:cNvPr>
              <p14:cNvContentPartPr/>
              <p14:nvPr/>
            </p14:nvContentPartPr>
            <p14:xfrm>
              <a:off x="3781800" y="2359080"/>
              <a:ext cx="360" cy="6120"/>
            </p14:xfrm>
          </p:contentPart>
        </mc:Choice>
        <mc:Fallback xmlns="">
          <p:pic>
            <p:nvPicPr>
              <p:cNvPr id="12" name="墨迹 11">
                <a:extLst>
                  <a:ext uri="{FF2B5EF4-FFF2-40B4-BE49-F238E27FC236}">
                    <a16:creationId xmlns:a16="http://schemas.microsoft.com/office/drawing/2014/main" id="{56E557FE-4AB6-474C-B6F8-7FCFED42FA47}"/>
                  </a:ext>
                </a:extLst>
              </p:cNvPr>
              <p:cNvPicPr/>
              <p:nvPr/>
            </p:nvPicPr>
            <p:blipFill>
              <a:blip r:embed="rId15"/>
              <a:stretch>
                <a:fillRect/>
              </a:stretch>
            </p:blipFill>
            <p:spPr>
              <a:xfrm>
                <a:off x="3765960" y="2295720"/>
                <a:ext cx="316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墨迹 15">
                <a:extLst>
                  <a:ext uri="{FF2B5EF4-FFF2-40B4-BE49-F238E27FC236}">
                    <a16:creationId xmlns:a16="http://schemas.microsoft.com/office/drawing/2014/main" id="{78A12314-6C9A-43D4-A338-481CDC5EF3E7}"/>
                  </a:ext>
                </a:extLst>
              </p14:cNvPr>
              <p14:cNvContentPartPr/>
              <p14:nvPr/>
            </p14:nvContentPartPr>
            <p14:xfrm>
              <a:off x="3386520" y="2336760"/>
              <a:ext cx="519840" cy="22680"/>
            </p14:xfrm>
          </p:contentPart>
        </mc:Choice>
        <mc:Fallback xmlns="">
          <p:pic>
            <p:nvPicPr>
              <p:cNvPr id="16" name="墨迹 15">
                <a:extLst>
                  <a:ext uri="{FF2B5EF4-FFF2-40B4-BE49-F238E27FC236}">
                    <a16:creationId xmlns:a16="http://schemas.microsoft.com/office/drawing/2014/main" id="{78A12314-6C9A-43D4-A338-481CDC5EF3E7}"/>
                  </a:ext>
                </a:extLst>
              </p:cNvPr>
              <p:cNvPicPr/>
              <p:nvPr/>
            </p:nvPicPr>
            <p:blipFill>
              <a:blip r:embed="rId17"/>
              <a:stretch>
                <a:fillRect/>
              </a:stretch>
            </p:blipFill>
            <p:spPr>
              <a:xfrm>
                <a:off x="3370680" y="2273400"/>
                <a:ext cx="5511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墨迹 16">
                <a:extLst>
                  <a:ext uri="{FF2B5EF4-FFF2-40B4-BE49-F238E27FC236}">
                    <a16:creationId xmlns:a16="http://schemas.microsoft.com/office/drawing/2014/main" id="{CC63BBB3-3AEE-47BF-9215-5D6C63287FBC}"/>
                  </a:ext>
                </a:extLst>
              </p14:cNvPr>
              <p14:cNvContentPartPr/>
              <p14:nvPr/>
            </p14:nvContentPartPr>
            <p14:xfrm>
              <a:off x="2489040" y="2122200"/>
              <a:ext cx="1388880" cy="237240"/>
            </p14:xfrm>
          </p:contentPart>
        </mc:Choice>
        <mc:Fallback xmlns="">
          <p:pic>
            <p:nvPicPr>
              <p:cNvPr id="17" name="墨迹 16">
                <a:extLst>
                  <a:ext uri="{FF2B5EF4-FFF2-40B4-BE49-F238E27FC236}">
                    <a16:creationId xmlns:a16="http://schemas.microsoft.com/office/drawing/2014/main" id="{CC63BBB3-3AEE-47BF-9215-5D6C63287FBC}"/>
                  </a:ext>
                </a:extLst>
              </p:cNvPr>
              <p:cNvPicPr/>
              <p:nvPr/>
            </p:nvPicPr>
            <p:blipFill>
              <a:blip r:embed="rId19"/>
              <a:stretch>
                <a:fillRect/>
              </a:stretch>
            </p:blipFill>
            <p:spPr>
              <a:xfrm>
                <a:off x="2473200" y="2058840"/>
                <a:ext cx="142020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墨迹 17">
                <a:extLst>
                  <a:ext uri="{FF2B5EF4-FFF2-40B4-BE49-F238E27FC236}">
                    <a16:creationId xmlns:a16="http://schemas.microsoft.com/office/drawing/2014/main" id="{BF596A4F-676F-44CD-954F-68FE1B20CED7}"/>
                  </a:ext>
                </a:extLst>
              </p14:cNvPr>
              <p14:cNvContentPartPr/>
              <p14:nvPr/>
            </p14:nvContentPartPr>
            <p14:xfrm>
              <a:off x="3804480" y="2347920"/>
              <a:ext cx="360" cy="360"/>
            </p14:xfrm>
          </p:contentPart>
        </mc:Choice>
        <mc:Fallback xmlns="">
          <p:pic>
            <p:nvPicPr>
              <p:cNvPr id="18" name="墨迹 17">
                <a:extLst>
                  <a:ext uri="{FF2B5EF4-FFF2-40B4-BE49-F238E27FC236}">
                    <a16:creationId xmlns:a16="http://schemas.microsoft.com/office/drawing/2014/main" id="{BF596A4F-676F-44CD-954F-68FE1B20CED7}"/>
                  </a:ext>
                </a:extLst>
              </p:cNvPr>
              <p:cNvPicPr/>
              <p:nvPr/>
            </p:nvPicPr>
            <p:blipFill>
              <a:blip r:embed="rId21"/>
              <a:stretch>
                <a:fillRect/>
              </a:stretch>
            </p:blipFill>
            <p:spPr>
              <a:xfrm>
                <a:off x="3788640" y="228456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墨迹 18">
                <a:extLst>
                  <a:ext uri="{FF2B5EF4-FFF2-40B4-BE49-F238E27FC236}">
                    <a16:creationId xmlns:a16="http://schemas.microsoft.com/office/drawing/2014/main" id="{808FA034-D8C3-4AC1-9F42-06454515C413}"/>
                  </a:ext>
                </a:extLst>
              </p14:cNvPr>
              <p14:cNvContentPartPr/>
              <p14:nvPr/>
            </p14:nvContentPartPr>
            <p14:xfrm>
              <a:off x="3770640" y="2336760"/>
              <a:ext cx="360" cy="5760"/>
            </p14:xfrm>
          </p:contentPart>
        </mc:Choice>
        <mc:Fallback xmlns="">
          <p:pic>
            <p:nvPicPr>
              <p:cNvPr id="19" name="墨迹 18">
                <a:extLst>
                  <a:ext uri="{FF2B5EF4-FFF2-40B4-BE49-F238E27FC236}">
                    <a16:creationId xmlns:a16="http://schemas.microsoft.com/office/drawing/2014/main" id="{808FA034-D8C3-4AC1-9F42-06454515C413}"/>
                  </a:ext>
                </a:extLst>
              </p:cNvPr>
              <p:cNvPicPr/>
              <p:nvPr/>
            </p:nvPicPr>
            <p:blipFill>
              <a:blip r:embed="rId15"/>
              <a:stretch>
                <a:fillRect/>
              </a:stretch>
            </p:blipFill>
            <p:spPr>
              <a:xfrm>
                <a:off x="3754800" y="2273400"/>
                <a:ext cx="316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墨迹 19">
                <a:extLst>
                  <a:ext uri="{FF2B5EF4-FFF2-40B4-BE49-F238E27FC236}">
                    <a16:creationId xmlns:a16="http://schemas.microsoft.com/office/drawing/2014/main" id="{2AAB1309-69BD-4765-A90C-6952D5466AB1}"/>
                  </a:ext>
                </a:extLst>
              </p14:cNvPr>
              <p14:cNvContentPartPr/>
              <p14:nvPr/>
            </p14:nvContentPartPr>
            <p14:xfrm>
              <a:off x="3770640" y="2336760"/>
              <a:ext cx="360" cy="360"/>
            </p14:xfrm>
          </p:contentPart>
        </mc:Choice>
        <mc:Fallback xmlns="">
          <p:pic>
            <p:nvPicPr>
              <p:cNvPr id="20" name="墨迹 19">
                <a:extLst>
                  <a:ext uri="{FF2B5EF4-FFF2-40B4-BE49-F238E27FC236}">
                    <a16:creationId xmlns:a16="http://schemas.microsoft.com/office/drawing/2014/main" id="{2AAB1309-69BD-4765-A90C-6952D5466AB1}"/>
                  </a:ext>
                </a:extLst>
              </p:cNvPr>
              <p:cNvPicPr/>
              <p:nvPr/>
            </p:nvPicPr>
            <p:blipFill>
              <a:blip r:embed="rId21"/>
              <a:stretch>
                <a:fillRect/>
              </a:stretch>
            </p:blipFill>
            <p:spPr>
              <a:xfrm>
                <a:off x="3754800" y="227340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墨迹 20">
                <a:extLst>
                  <a:ext uri="{FF2B5EF4-FFF2-40B4-BE49-F238E27FC236}">
                    <a16:creationId xmlns:a16="http://schemas.microsoft.com/office/drawing/2014/main" id="{A255CDAB-DCA0-4D98-B2FD-E83C16B7DF23}"/>
                  </a:ext>
                </a:extLst>
              </p14:cNvPr>
              <p14:cNvContentPartPr/>
              <p14:nvPr/>
            </p14:nvContentPartPr>
            <p14:xfrm>
              <a:off x="1608840" y="4910400"/>
              <a:ext cx="1569240" cy="45720"/>
            </p14:xfrm>
          </p:contentPart>
        </mc:Choice>
        <mc:Fallback xmlns="">
          <p:pic>
            <p:nvPicPr>
              <p:cNvPr id="21" name="墨迹 20">
                <a:extLst>
                  <a:ext uri="{FF2B5EF4-FFF2-40B4-BE49-F238E27FC236}">
                    <a16:creationId xmlns:a16="http://schemas.microsoft.com/office/drawing/2014/main" id="{A255CDAB-DCA0-4D98-B2FD-E83C16B7DF23}"/>
                  </a:ext>
                </a:extLst>
              </p:cNvPr>
              <p:cNvPicPr/>
              <p:nvPr/>
            </p:nvPicPr>
            <p:blipFill>
              <a:blip r:embed="rId25"/>
              <a:stretch>
                <a:fillRect/>
              </a:stretch>
            </p:blipFill>
            <p:spPr>
              <a:xfrm>
                <a:off x="1593000" y="4847040"/>
                <a:ext cx="16005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墨迹 21">
                <a:extLst>
                  <a:ext uri="{FF2B5EF4-FFF2-40B4-BE49-F238E27FC236}">
                    <a16:creationId xmlns:a16="http://schemas.microsoft.com/office/drawing/2014/main" id="{E2342F10-5404-4A32-B442-46660D89EE6D}"/>
                  </a:ext>
                </a:extLst>
              </p14:cNvPr>
              <p14:cNvContentPartPr/>
              <p14:nvPr/>
            </p14:nvContentPartPr>
            <p14:xfrm>
              <a:off x="1659600" y="5040360"/>
              <a:ext cx="360" cy="6120"/>
            </p14:xfrm>
          </p:contentPart>
        </mc:Choice>
        <mc:Fallback xmlns="">
          <p:pic>
            <p:nvPicPr>
              <p:cNvPr id="22" name="墨迹 21">
                <a:extLst>
                  <a:ext uri="{FF2B5EF4-FFF2-40B4-BE49-F238E27FC236}">
                    <a16:creationId xmlns:a16="http://schemas.microsoft.com/office/drawing/2014/main" id="{E2342F10-5404-4A32-B442-46660D89EE6D}"/>
                  </a:ext>
                </a:extLst>
              </p:cNvPr>
              <p:cNvPicPr/>
              <p:nvPr/>
            </p:nvPicPr>
            <p:blipFill>
              <a:blip r:embed="rId15"/>
              <a:stretch>
                <a:fillRect/>
              </a:stretch>
            </p:blipFill>
            <p:spPr>
              <a:xfrm>
                <a:off x="1643760" y="4977000"/>
                <a:ext cx="316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墨迹 22">
                <a:extLst>
                  <a:ext uri="{FF2B5EF4-FFF2-40B4-BE49-F238E27FC236}">
                    <a16:creationId xmlns:a16="http://schemas.microsoft.com/office/drawing/2014/main" id="{06EA1027-637E-4E3C-8B0C-C4B9A9EB4566}"/>
                  </a:ext>
                </a:extLst>
              </p14:cNvPr>
              <p14:cNvContentPartPr/>
              <p14:nvPr/>
            </p14:nvContentPartPr>
            <p14:xfrm>
              <a:off x="2607840" y="5627520"/>
              <a:ext cx="1970280" cy="62280"/>
            </p14:xfrm>
          </p:contentPart>
        </mc:Choice>
        <mc:Fallback xmlns="">
          <p:pic>
            <p:nvPicPr>
              <p:cNvPr id="23" name="墨迹 22">
                <a:extLst>
                  <a:ext uri="{FF2B5EF4-FFF2-40B4-BE49-F238E27FC236}">
                    <a16:creationId xmlns:a16="http://schemas.microsoft.com/office/drawing/2014/main" id="{06EA1027-637E-4E3C-8B0C-C4B9A9EB4566}"/>
                  </a:ext>
                </a:extLst>
              </p:cNvPr>
              <p:cNvPicPr/>
              <p:nvPr/>
            </p:nvPicPr>
            <p:blipFill>
              <a:blip r:embed="rId28"/>
              <a:stretch>
                <a:fillRect/>
              </a:stretch>
            </p:blipFill>
            <p:spPr>
              <a:xfrm>
                <a:off x="2592000" y="5564160"/>
                <a:ext cx="20016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墨迹 23">
                <a:extLst>
                  <a:ext uri="{FF2B5EF4-FFF2-40B4-BE49-F238E27FC236}">
                    <a16:creationId xmlns:a16="http://schemas.microsoft.com/office/drawing/2014/main" id="{14D390EC-37E7-4203-B57D-62BCC928CA60}"/>
                  </a:ext>
                </a:extLst>
              </p14:cNvPr>
              <p14:cNvContentPartPr/>
              <p14:nvPr/>
            </p14:nvContentPartPr>
            <p14:xfrm>
              <a:off x="1151640" y="5909760"/>
              <a:ext cx="615600" cy="101880"/>
            </p14:xfrm>
          </p:contentPart>
        </mc:Choice>
        <mc:Fallback xmlns="">
          <p:pic>
            <p:nvPicPr>
              <p:cNvPr id="24" name="墨迹 23">
                <a:extLst>
                  <a:ext uri="{FF2B5EF4-FFF2-40B4-BE49-F238E27FC236}">
                    <a16:creationId xmlns:a16="http://schemas.microsoft.com/office/drawing/2014/main" id="{14D390EC-37E7-4203-B57D-62BCC928CA60}"/>
                  </a:ext>
                </a:extLst>
              </p:cNvPr>
              <p:cNvPicPr/>
              <p:nvPr/>
            </p:nvPicPr>
            <p:blipFill>
              <a:blip r:embed="rId30"/>
              <a:stretch>
                <a:fillRect/>
              </a:stretch>
            </p:blipFill>
            <p:spPr>
              <a:xfrm>
                <a:off x="1135800" y="5846400"/>
                <a:ext cx="64692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墨迹 24">
                <a:extLst>
                  <a:ext uri="{FF2B5EF4-FFF2-40B4-BE49-F238E27FC236}">
                    <a16:creationId xmlns:a16="http://schemas.microsoft.com/office/drawing/2014/main" id="{0B4FF316-D1E4-4942-8652-D6DF294EEEA9}"/>
                  </a:ext>
                </a:extLst>
              </p14:cNvPr>
              <p14:cNvContentPartPr/>
              <p14:nvPr/>
            </p14:nvContentPartPr>
            <p14:xfrm>
              <a:off x="2455200" y="2494800"/>
              <a:ext cx="1174680" cy="62280"/>
            </p14:xfrm>
          </p:contentPart>
        </mc:Choice>
        <mc:Fallback xmlns="">
          <p:pic>
            <p:nvPicPr>
              <p:cNvPr id="25" name="墨迹 24">
                <a:extLst>
                  <a:ext uri="{FF2B5EF4-FFF2-40B4-BE49-F238E27FC236}">
                    <a16:creationId xmlns:a16="http://schemas.microsoft.com/office/drawing/2014/main" id="{0B4FF316-D1E4-4942-8652-D6DF294EEEA9}"/>
                  </a:ext>
                </a:extLst>
              </p:cNvPr>
              <p:cNvPicPr/>
              <p:nvPr/>
            </p:nvPicPr>
            <p:blipFill>
              <a:blip r:embed="rId32"/>
              <a:stretch>
                <a:fillRect/>
              </a:stretch>
            </p:blipFill>
            <p:spPr>
              <a:xfrm>
                <a:off x="2439360" y="2431440"/>
                <a:ext cx="12060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墨迹 25">
                <a:extLst>
                  <a:ext uri="{FF2B5EF4-FFF2-40B4-BE49-F238E27FC236}">
                    <a16:creationId xmlns:a16="http://schemas.microsoft.com/office/drawing/2014/main" id="{E896C86C-D1C3-40F5-A97C-6034E359E1AF}"/>
                  </a:ext>
                </a:extLst>
              </p14:cNvPr>
              <p14:cNvContentPartPr/>
              <p14:nvPr/>
            </p14:nvContentPartPr>
            <p14:xfrm>
              <a:off x="3437640" y="2556720"/>
              <a:ext cx="68040" cy="11880"/>
            </p14:xfrm>
          </p:contentPart>
        </mc:Choice>
        <mc:Fallback xmlns="">
          <p:pic>
            <p:nvPicPr>
              <p:cNvPr id="26" name="墨迹 25">
                <a:extLst>
                  <a:ext uri="{FF2B5EF4-FFF2-40B4-BE49-F238E27FC236}">
                    <a16:creationId xmlns:a16="http://schemas.microsoft.com/office/drawing/2014/main" id="{E896C86C-D1C3-40F5-A97C-6034E359E1AF}"/>
                  </a:ext>
                </a:extLst>
              </p:cNvPr>
              <p:cNvPicPr/>
              <p:nvPr/>
            </p:nvPicPr>
            <p:blipFill>
              <a:blip r:embed="rId34"/>
              <a:stretch>
                <a:fillRect/>
              </a:stretch>
            </p:blipFill>
            <p:spPr>
              <a:xfrm>
                <a:off x="3421800" y="2493360"/>
                <a:ext cx="993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墨迹 26">
                <a:extLst>
                  <a:ext uri="{FF2B5EF4-FFF2-40B4-BE49-F238E27FC236}">
                    <a16:creationId xmlns:a16="http://schemas.microsoft.com/office/drawing/2014/main" id="{CDA33717-FDED-46A4-90E8-2918E8F2E943}"/>
                  </a:ext>
                </a:extLst>
              </p14:cNvPr>
              <p14:cNvContentPartPr/>
              <p14:nvPr/>
            </p14:nvContentPartPr>
            <p14:xfrm>
              <a:off x="3951000" y="2286000"/>
              <a:ext cx="360" cy="360"/>
            </p14:xfrm>
          </p:contentPart>
        </mc:Choice>
        <mc:Fallback xmlns="">
          <p:pic>
            <p:nvPicPr>
              <p:cNvPr id="27" name="墨迹 26">
                <a:extLst>
                  <a:ext uri="{FF2B5EF4-FFF2-40B4-BE49-F238E27FC236}">
                    <a16:creationId xmlns:a16="http://schemas.microsoft.com/office/drawing/2014/main" id="{CDA33717-FDED-46A4-90E8-2918E8F2E943}"/>
                  </a:ext>
                </a:extLst>
              </p:cNvPr>
              <p:cNvPicPr/>
              <p:nvPr/>
            </p:nvPicPr>
            <p:blipFill>
              <a:blip r:embed="rId21"/>
              <a:stretch>
                <a:fillRect/>
              </a:stretch>
            </p:blipFill>
            <p:spPr>
              <a:xfrm>
                <a:off x="3935160" y="222264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墨迹 27">
                <a:extLst>
                  <a:ext uri="{FF2B5EF4-FFF2-40B4-BE49-F238E27FC236}">
                    <a16:creationId xmlns:a16="http://schemas.microsoft.com/office/drawing/2014/main" id="{AB5B3531-F32F-4E53-AB7E-428FF3A99C23}"/>
                  </a:ext>
                </a:extLst>
              </p14:cNvPr>
              <p14:cNvContentPartPr/>
              <p14:nvPr/>
            </p14:nvContentPartPr>
            <p14:xfrm>
              <a:off x="3922920" y="2286000"/>
              <a:ext cx="360" cy="360"/>
            </p14:xfrm>
          </p:contentPart>
        </mc:Choice>
        <mc:Fallback xmlns="">
          <p:pic>
            <p:nvPicPr>
              <p:cNvPr id="28" name="墨迹 27">
                <a:extLst>
                  <a:ext uri="{FF2B5EF4-FFF2-40B4-BE49-F238E27FC236}">
                    <a16:creationId xmlns:a16="http://schemas.microsoft.com/office/drawing/2014/main" id="{AB5B3531-F32F-4E53-AB7E-428FF3A99C23}"/>
                  </a:ext>
                </a:extLst>
              </p:cNvPr>
              <p:cNvPicPr/>
              <p:nvPr/>
            </p:nvPicPr>
            <p:blipFill>
              <a:blip r:embed="rId21"/>
              <a:stretch>
                <a:fillRect/>
              </a:stretch>
            </p:blipFill>
            <p:spPr>
              <a:xfrm>
                <a:off x="3907080" y="2222640"/>
                <a:ext cx="316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墨迹 28">
                <a:extLst>
                  <a:ext uri="{FF2B5EF4-FFF2-40B4-BE49-F238E27FC236}">
                    <a16:creationId xmlns:a16="http://schemas.microsoft.com/office/drawing/2014/main" id="{6319D200-5118-4727-9DEF-B5605A8465EF}"/>
                  </a:ext>
                </a:extLst>
              </p14:cNvPr>
              <p14:cNvContentPartPr/>
              <p14:nvPr/>
            </p14:nvContentPartPr>
            <p14:xfrm>
              <a:off x="1687680" y="5012280"/>
              <a:ext cx="360" cy="5760"/>
            </p14:xfrm>
          </p:contentPart>
        </mc:Choice>
        <mc:Fallback xmlns="">
          <p:pic>
            <p:nvPicPr>
              <p:cNvPr id="29" name="墨迹 28">
                <a:extLst>
                  <a:ext uri="{FF2B5EF4-FFF2-40B4-BE49-F238E27FC236}">
                    <a16:creationId xmlns:a16="http://schemas.microsoft.com/office/drawing/2014/main" id="{6319D200-5118-4727-9DEF-B5605A8465EF}"/>
                  </a:ext>
                </a:extLst>
              </p:cNvPr>
              <p:cNvPicPr/>
              <p:nvPr/>
            </p:nvPicPr>
            <p:blipFill>
              <a:blip r:embed="rId15"/>
              <a:stretch>
                <a:fillRect/>
              </a:stretch>
            </p:blipFill>
            <p:spPr>
              <a:xfrm>
                <a:off x="1671840" y="4948920"/>
                <a:ext cx="316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墨迹 29">
                <a:extLst>
                  <a:ext uri="{FF2B5EF4-FFF2-40B4-BE49-F238E27FC236}">
                    <a16:creationId xmlns:a16="http://schemas.microsoft.com/office/drawing/2014/main" id="{A51EBF42-CDBF-4BDA-8928-7D4E338B6152}"/>
                  </a:ext>
                </a:extLst>
              </p14:cNvPr>
              <p14:cNvContentPartPr/>
              <p14:nvPr/>
            </p14:nvContentPartPr>
            <p14:xfrm>
              <a:off x="1862640" y="4995360"/>
              <a:ext cx="1524240" cy="68040"/>
            </p14:xfrm>
          </p:contentPart>
        </mc:Choice>
        <mc:Fallback xmlns="">
          <p:pic>
            <p:nvPicPr>
              <p:cNvPr id="30" name="墨迹 29">
                <a:extLst>
                  <a:ext uri="{FF2B5EF4-FFF2-40B4-BE49-F238E27FC236}">
                    <a16:creationId xmlns:a16="http://schemas.microsoft.com/office/drawing/2014/main" id="{A51EBF42-CDBF-4BDA-8928-7D4E338B6152}"/>
                  </a:ext>
                </a:extLst>
              </p:cNvPr>
              <p:cNvPicPr/>
              <p:nvPr/>
            </p:nvPicPr>
            <p:blipFill>
              <a:blip r:embed="rId39"/>
              <a:stretch>
                <a:fillRect/>
              </a:stretch>
            </p:blipFill>
            <p:spPr>
              <a:xfrm>
                <a:off x="1846800" y="4932000"/>
                <a:ext cx="15555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墨迹 30">
                <a:extLst>
                  <a:ext uri="{FF2B5EF4-FFF2-40B4-BE49-F238E27FC236}">
                    <a16:creationId xmlns:a16="http://schemas.microsoft.com/office/drawing/2014/main" id="{95DA8D10-F0A3-44A1-9549-128F8C4585A0}"/>
                  </a:ext>
                </a:extLst>
              </p14:cNvPr>
              <p14:cNvContentPartPr/>
              <p14:nvPr/>
            </p14:nvContentPartPr>
            <p14:xfrm>
              <a:off x="3906000" y="4950000"/>
              <a:ext cx="886320" cy="73800"/>
            </p14:xfrm>
          </p:contentPart>
        </mc:Choice>
        <mc:Fallback xmlns="">
          <p:pic>
            <p:nvPicPr>
              <p:cNvPr id="31" name="墨迹 30">
                <a:extLst>
                  <a:ext uri="{FF2B5EF4-FFF2-40B4-BE49-F238E27FC236}">
                    <a16:creationId xmlns:a16="http://schemas.microsoft.com/office/drawing/2014/main" id="{95DA8D10-F0A3-44A1-9549-128F8C4585A0}"/>
                  </a:ext>
                </a:extLst>
              </p:cNvPr>
              <p:cNvPicPr/>
              <p:nvPr/>
            </p:nvPicPr>
            <p:blipFill>
              <a:blip r:embed="rId41"/>
              <a:stretch>
                <a:fillRect/>
              </a:stretch>
            </p:blipFill>
            <p:spPr>
              <a:xfrm>
                <a:off x="3890160" y="4886640"/>
                <a:ext cx="9176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墨迹 31">
                <a:extLst>
                  <a:ext uri="{FF2B5EF4-FFF2-40B4-BE49-F238E27FC236}">
                    <a16:creationId xmlns:a16="http://schemas.microsoft.com/office/drawing/2014/main" id="{05808072-FCC2-4569-AA72-6C65C6752A60}"/>
                  </a:ext>
                </a:extLst>
              </p14:cNvPr>
              <p14:cNvContentPartPr/>
              <p14:nvPr/>
            </p14:nvContentPartPr>
            <p14:xfrm>
              <a:off x="1134360" y="5299920"/>
              <a:ext cx="1016640" cy="153000"/>
            </p14:xfrm>
          </p:contentPart>
        </mc:Choice>
        <mc:Fallback xmlns="">
          <p:pic>
            <p:nvPicPr>
              <p:cNvPr id="32" name="墨迹 31">
                <a:extLst>
                  <a:ext uri="{FF2B5EF4-FFF2-40B4-BE49-F238E27FC236}">
                    <a16:creationId xmlns:a16="http://schemas.microsoft.com/office/drawing/2014/main" id="{05808072-FCC2-4569-AA72-6C65C6752A60}"/>
                  </a:ext>
                </a:extLst>
              </p:cNvPr>
              <p:cNvPicPr/>
              <p:nvPr/>
            </p:nvPicPr>
            <p:blipFill>
              <a:blip r:embed="rId43"/>
              <a:stretch>
                <a:fillRect/>
              </a:stretch>
            </p:blipFill>
            <p:spPr>
              <a:xfrm>
                <a:off x="1118520" y="5236560"/>
                <a:ext cx="10479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墨迹 32">
                <a:extLst>
                  <a:ext uri="{FF2B5EF4-FFF2-40B4-BE49-F238E27FC236}">
                    <a16:creationId xmlns:a16="http://schemas.microsoft.com/office/drawing/2014/main" id="{C6642350-94D9-43FF-9EA7-D45DB9720DEB}"/>
                  </a:ext>
                </a:extLst>
              </p14:cNvPr>
              <p14:cNvContentPartPr/>
              <p14:nvPr/>
            </p14:nvContentPartPr>
            <p14:xfrm>
              <a:off x="2241000" y="5887080"/>
              <a:ext cx="1281600" cy="141480"/>
            </p14:xfrm>
          </p:contentPart>
        </mc:Choice>
        <mc:Fallback xmlns="">
          <p:pic>
            <p:nvPicPr>
              <p:cNvPr id="33" name="墨迹 32">
                <a:extLst>
                  <a:ext uri="{FF2B5EF4-FFF2-40B4-BE49-F238E27FC236}">
                    <a16:creationId xmlns:a16="http://schemas.microsoft.com/office/drawing/2014/main" id="{C6642350-94D9-43FF-9EA7-D45DB9720DEB}"/>
                  </a:ext>
                </a:extLst>
              </p:cNvPr>
              <p:cNvPicPr/>
              <p:nvPr/>
            </p:nvPicPr>
            <p:blipFill>
              <a:blip r:embed="rId45"/>
              <a:stretch>
                <a:fillRect/>
              </a:stretch>
            </p:blipFill>
            <p:spPr>
              <a:xfrm>
                <a:off x="2225160" y="5823720"/>
                <a:ext cx="13129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墨迹 33">
                <a:extLst>
                  <a:ext uri="{FF2B5EF4-FFF2-40B4-BE49-F238E27FC236}">
                    <a16:creationId xmlns:a16="http://schemas.microsoft.com/office/drawing/2014/main" id="{F0036BA4-108F-4DB7-A7A7-9AA63716ABD6}"/>
                  </a:ext>
                </a:extLst>
              </p14:cNvPr>
              <p14:cNvContentPartPr/>
              <p14:nvPr/>
            </p14:nvContentPartPr>
            <p14:xfrm>
              <a:off x="1958760" y="6073200"/>
              <a:ext cx="1275840" cy="51120"/>
            </p14:xfrm>
          </p:contentPart>
        </mc:Choice>
        <mc:Fallback xmlns="">
          <p:pic>
            <p:nvPicPr>
              <p:cNvPr id="34" name="墨迹 33">
                <a:extLst>
                  <a:ext uri="{FF2B5EF4-FFF2-40B4-BE49-F238E27FC236}">
                    <a16:creationId xmlns:a16="http://schemas.microsoft.com/office/drawing/2014/main" id="{F0036BA4-108F-4DB7-A7A7-9AA63716ABD6}"/>
                  </a:ext>
                </a:extLst>
              </p:cNvPr>
              <p:cNvPicPr/>
              <p:nvPr/>
            </p:nvPicPr>
            <p:blipFill>
              <a:blip r:embed="rId47"/>
              <a:stretch>
                <a:fillRect/>
              </a:stretch>
            </p:blipFill>
            <p:spPr>
              <a:xfrm>
                <a:off x="1942920" y="6009840"/>
                <a:ext cx="13071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墨迹 34">
                <a:extLst>
                  <a:ext uri="{FF2B5EF4-FFF2-40B4-BE49-F238E27FC236}">
                    <a16:creationId xmlns:a16="http://schemas.microsoft.com/office/drawing/2014/main" id="{91C7EB7D-4378-4595-8211-BF78E4F0BEC6}"/>
                  </a:ext>
                </a:extLst>
              </p14:cNvPr>
              <p14:cNvContentPartPr/>
              <p14:nvPr/>
            </p14:nvContentPartPr>
            <p14:xfrm>
              <a:off x="8652960" y="3341520"/>
              <a:ext cx="965520" cy="68040"/>
            </p14:xfrm>
          </p:contentPart>
        </mc:Choice>
        <mc:Fallback xmlns="">
          <p:pic>
            <p:nvPicPr>
              <p:cNvPr id="35" name="墨迹 34">
                <a:extLst>
                  <a:ext uri="{FF2B5EF4-FFF2-40B4-BE49-F238E27FC236}">
                    <a16:creationId xmlns:a16="http://schemas.microsoft.com/office/drawing/2014/main" id="{91C7EB7D-4378-4595-8211-BF78E4F0BEC6}"/>
                  </a:ext>
                </a:extLst>
              </p:cNvPr>
              <p:cNvPicPr/>
              <p:nvPr/>
            </p:nvPicPr>
            <p:blipFill>
              <a:blip r:embed="rId49"/>
              <a:stretch>
                <a:fillRect/>
              </a:stretch>
            </p:blipFill>
            <p:spPr>
              <a:xfrm>
                <a:off x="8637120" y="3278160"/>
                <a:ext cx="9968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墨迹 35">
                <a:extLst>
                  <a:ext uri="{FF2B5EF4-FFF2-40B4-BE49-F238E27FC236}">
                    <a16:creationId xmlns:a16="http://schemas.microsoft.com/office/drawing/2014/main" id="{BDD70004-816F-43D1-8301-47A56292DC21}"/>
                  </a:ext>
                </a:extLst>
              </p14:cNvPr>
              <p14:cNvContentPartPr/>
              <p14:nvPr/>
            </p14:nvContentPartPr>
            <p14:xfrm>
              <a:off x="6586920" y="3826800"/>
              <a:ext cx="3200760" cy="293760"/>
            </p14:xfrm>
          </p:contentPart>
        </mc:Choice>
        <mc:Fallback xmlns="">
          <p:pic>
            <p:nvPicPr>
              <p:cNvPr id="36" name="墨迹 35">
                <a:extLst>
                  <a:ext uri="{FF2B5EF4-FFF2-40B4-BE49-F238E27FC236}">
                    <a16:creationId xmlns:a16="http://schemas.microsoft.com/office/drawing/2014/main" id="{BDD70004-816F-43D1-8301-47A56292DC21}"/>
                  </a:ext>
                </a:extLst>
              </p:cNvPr>
              <p:cNvPicPr/>
              <p:nvPr/>
            </p:nvPicPr>
            <p:blipFill>
              <a:blip r:embed="rId51"/>
              <a:stretch>
                <a:fillRect/>
              </a:stretch>
            </p:blipFill>
            <p:spPr>
              <a:xfrm>
                <a:off x="6571080" y="3763440"/>
                <a:ext cx="323208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墨迹 36">
                <a:extLst>
                  <a:ext uri="{FF2B5EF4-FFF2-40B4-BE49-F238E27FC236}">
                    <a16:creationId xmlns:a16="http://schemas.microsoft.com/office/drawing/2014/main" id="{CCADAB7F-1AEE-4AC5-AB0D-C8DFA166EFAE}"/>
                  </a:ext>
                </a:extLst>
              </p14:cNvPr>
              <p14:cNvContentPartPr/>
              <p14:nvPr/>
            </p14:nvContentPartPr>
            <p14:xfrm>
              <a:off x="6513840" y="3657600"/>
              <a:ext cx="316440" cy="429120"/>
            </p14:xfrm>
          </p:contentPart>
        </mc:Choice>
        <mc:Fallback xmlns="">
          <p:pic>
            <p:nvPicPr>
              <p:cNvPr id="37" name="墨迹 36">
                <a:extLst>
                  <a:ext uri="{FF2B5EF4-FFF2-40B4-BE49-F238E27FC236}">
                    <a16:creationId xmlns:a16="http://schemas.microsoft.com/office/drawing/2014/main" id="{CCADAB7F-1AEE-4AC5-AB0D-C8DFA166EFAE}"/>
                  </a:ext>
                </a:extLst>
              </p:cNvPr>
              <p:cNvPicPr/>
              <p:nvPr/>
            </p:nvPicPr>
            <p:blipFill>
              <a:blip r:embed="rId53"/>
              <a:stretch>
                <a:fillRect/>
              </a:stretch>
            </p:blipFill>
            <p:spPr>
              <a:xfrm>
                <a:off x="6498000" y="3594240"/>
                <a:ext cx="347760" cy="5558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墨迹 37">
                <a:extLst>
                  <a:ext uri="{FF2B5EF4-FFF2-40B4-BE49-F238E27FC236}">
                    <a16:creationId xmlns:a16="http://schemas.microsoft.com/office/drawing/2014/main" id="{8FA6872A-0E2D-43F0-AC28-1D340CF93BCB}"/>
                  </a:ext>
                </a:extLst>
              </p14:cNvPr>
              <p14:cNvContentPartPr/>
              <p14:nvPr/>
            </p14:nvContentPartPr>
            <p14:xfrm>
              <a:off x="7146000" y="4487040"/>
              <a:ext cx="2545920" cy="203760"/>
            </p14:xfrm>
          </p:contentPart>
        </mc:Choice>
        <mc:Fallback xmlns="">
          <p:pic>
            <p:nvPicPr>
              <p:cNvPr id="38" name="墨迹 37">
                <a:extLst>
                  <a:ext uri="{FF2B5EF4-FFF2-40B4-BE49-F238E27FC236}">
                    <a16:creationId xmlns:a16="http://schemas.microsoft.com/office/drawing/2014/main" id="{8FA6872A-0E2D-43F0-AC28-1D340CF93BCB}"/>
                  </a:ext>
                </a:extLst>
              </p:cNvPr>
              <p:cNvPicPr/>
              <p:nvPr/>
            </p:nvPicPr>
            <p:blipFill>
              <a:blip r:embed="rId55"/>
              <a:stretch>
                <a:fillRect/>
              </a:stretch>
            </p:blipFill>
            <p:spPr>
              <a:xfrm>
                <a:off x="7130160" y="4423680"/>
                <a:ext cx="257724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墨迹 38">
                <a:extLst>
                  <a:ext uri="{FF2B5EF4-FFF2-40B4-BE49-F238E27FC236}">
                    <a16:creationId xmlns:a16="http://schemas.microsoft.com/office/drawing/2014/main" id="{6DF166EF-34EF-42FB-9612-1E5B288F65D5}"/>
                  </a:ext>
                </a:extLst>
              </p14:cNvPr>
              <p14:cNvContentPartPr/>
              <p14:nvPr/>
            </p14:nvContentPartPr>
            <p14:xfrm>
              <a:off x="6485400" y="4944240"/>
              <a:ext cx="2393640" cy="119160"/>
            </p14:xfrm>
          </p:contentPart>
        </mc:Choice>
        <mc:Fallback xmlns="">
          <p:pic>
            <p:nvPicPr>
              <p:cNvPr id="39" name="墨迹 38">
                <a:extLst>
                  <a:ext uri="{FF2B5EF4-FFF2-40B4-BE49-F238E27FC236}">
                    <a16:creationId xmlns:a16="http://schemas.microsoft.com/office/drawing/2014/main" id="{6DF166EF-34EF-42FB-9612-1E5B288F65D5}"/>
                  </a:ext>
                </a:extLst>
              </p:cNvPr>
              <p:cNvPicPr/>
              <p:nvPr/>
            </p:nvPicPr>
            <p:blipFill>
              <a:blip r:embed="rId57"/>
              <a:stretch>
                <a:fillRect/>
              </a:stretch>
            </p:blipFill>
            <p:spPr>
              <a:xfrm>
                <a:off x="6469560" y="4880880"/>
                <a:ext cx="2424960" cy="245880"/>
              </a:xfrm>
              <a:prstGeom prst="rect">
                <a:avLst/>
              </a:prstGeom>
            </p:spPr>
          </p:pic>
        </mc:Fallback>
      </mc:AlternateContent>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0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3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6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7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8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0.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7.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8.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ags/tag9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
  <p:tag name="KSO_WM_UNIT_TEXT_FILL_FORE_SCHEMECOLOR_INDEX" val="13"/>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DDEDF2"/>
      </a:dk2>
      <a:lt2>
        <a:srgbClr val="F5F9FA"/>
      </a:lt2>
      <a:accent1>
        <a:srgbClr val="EDA381"/>
      </a:accent1>
      <a:accent2>
        <a:srgbClr val="71AF89"/>
      </a:accent2>
      <a:accent3>
        <a:srgbClr val="649CB7"/>
      </a:accent3>
      <a:accent4>
        <a:srgbClr val="75AAC5"/>
      </a:accent4>
      <a:accent5>
        <a:srgbClr val="88B6C5"/>
      </a:accent5>
      <a:accent6>
        <a:srgbClr val="A5BFC5"/>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
      <a:dk1>
        <a:srgbClr val="000000"/>
      </a:dk1>
      <a:lt1>
        <a:srgbClr val="FFFFFF"/>
      </a:lt1>
      <a:dk2>
        <a:srgbClr val="DDEDF2"/>
      </a:dk2>
      <a:lt2>
        <a:srgbClr val="F5F9FA"/>
      </a:lt2>
      <a:accent1>
        <a:srgbClr val="EDA381"/>
      </a:accent1>
      <a:accent2>
        <a:srgbClr val="71AF89"/>
      </a:accent2>
      <a:accent3>
        <a:srgbClr val="649CB7"/>
      </a:accent3>
      <a:accent4>
        <a:srgbClr val="75AAC5"/>
      </a:accent4>
      <a:accent5>
        <a:srgbClr val="88B6C5"/>
      </a:accent5>
      <a:accent6>
        <a:srgbClr val="A5BFC5"/>
      </a:accent6>
      <a:hlink>
        <a:srgbClr val="5FCBFB"/>
      </a:hlink>
      <a:folHlink>
        <a:srgbClr val="B759BC"/>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791</TotalTime>
  <Words>4219</Words>
  <Application>Microsoft Office PowerPoint</Application>
  <PresentationFormat>宽屏</PresentationFormat>
  <Paragraphs>354</Paragraphs>
  <Slides>34</Slides>
  <Notes>2</Notes>
  <HiddenSlides>0</HiddenSlides>
  <MMClips>0</MMClips>
  <ScaleCrop>false</ScaleCrop>
  <HeadingPairs>
    <vt:vector size="6" baseType="variant">
      <vt:variant>
        <vt:lpstr>已用的字体</vt:lpstr>
      </vt:variant>
      <vt:variant>
        <vt:i4>20</vt:i4>
      </vt:variant>
      <vt:variant>
        <vt:lpstr>主题</vt:lpstr>
      </vt:variant>
      <vt:variant>
        <vt:i4>3</vt:i4>
      </vt:variant>
      <vt:variant>
        <vt:lpstr>幻灯片标题</vt:lpstr>
      </vt:variant>
      <vt:variant>
        <vt:i4>34</vt:i4>
      </vt:variant>
    </vt:vector>
  </HeadingPairs>
  <TitlesOfParts>
    <vt:vector size="57" baseType="lpstr">
      <vt:lpstr>851tegakizatsu</vt:lpstr>
      <vt:lpstr>-apple-system</vt:lpstr>
      <vt:lpstr>Droid Sans Fallback</vt:lpstr>
      <vt:lpstr>Sarasa Fixed CL</vt:lpstr>
      <vt:lpstr>Sarasa Fixed SC</vt:lpstr>
      <vt:lpstr>Sarasa Term SC</vt:lpstr>
      <vt:lpstr>等线</vt:lpstr>
      <vt:lpstr>等线 Light</vt:lpstr>
      <vt:lpstr>更纱黑体 SC</vt:lpstr>
      <vt:lpstr>汉仪劲楷简</vt:lpstr>
      <vt:lpstr>汉仪长宋简</vt:lpstr>
      <vt:lpstr>汉仪中宋简</vt:lpstr>
      <vt:lpstr>STKaiti</vt:lpstr>
      <vt:lpstr>STSong</vt:lpstr>
      <vt:lpstr>宋体</vt:lpstr>
      <vt:lpstr>宋体</vt:lpstr>
      <vt:lpstr>Arial</vt:lpstr>
      <vt:lpstr>Calibri</vt:lpstr>
      <vt:lpstr>Times New Roman</vt:lpstr>
      <vt:lpstr>Wingdings</vt:lpstr>
      <vt:lpstr>Office 主题​​</vt:lpstr>
      <vt:lpstr>1_Office 主题​​</vt:lpstr>
      <vt:lpstr>2_Office 主题​​</vt:lpstr>
      <vt:lpstr>PowerPoint 演示文稿</vt:lpstr>
      <vt:lpstr>PowerPoint 演示文稿</vt:lpstr>
      <vt:lpstr>主要内容：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赵 春波</dc:creator>
  <cp:lastModifiedBy>张奇</cp:lastModifiedBy>
  <cp:revision>437</cp:revision>
  <dcterms:created xsi:type="dcterms:W3CDTF">2020-04-17T12:39:00Z</dcterms:created>
  <dcterms:modified xsi:type="dcterms:W3CDTF">2021-11-14T06:46:21Z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KSOTemplateUUID">
    <vt:lpwstr>v1.0_mb_W4V4NV++koR58TxDj8YNJA==</vt:lpwstr>
  </property>
  <property fmtid="{D5CDD505-2E9C-101B-9397-08002B2CF9AE}" pid="4" name="ICV">
    <vt:lpwstr>A44CE47CC6D64EEFA46BD125D63D548B</vt:lpwstr>
  </property>
</Properties>
</file>